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6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7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4"/>
    <p:sldMasterId id="2147483651" r:id="rId5"/>
    <p:sldMasterId id="2147483652" r:id="rId6"/>
    <p:sldMasterId id="2147483653" r:id="rId7"/>
    <p:sldMasterId id="2147483658" r:id="rId8"/>
    <p:sldMasterId id="2147483687" r:id="rId9"/>
    <p:sldMasterId id="2147483716" r:id="rId10"/>
    <p:sldMasterId id="2147483745" r:id="rId11"/>
  </p:sldMasterIdLst>
  <p:notesMasterIdLst>
    <p:notesMasterId r:id="rId22"/>
  </p:notesMasterIdLst>
  <p:sldIdLst>
    <p:sldId id="260" r:id="rId12"/>
    <p:sldId id="276" r:id="rId13"/>
    <p:sldId id="287" r:id="rId14"/>
    <p:sldId id="278" r:id="rId15"/>
    <p:sldId id="280" r:id="rId16"/>
    <p:sldId id="286" r:id="rId17"/>
    <p:sldId id="282" r:id="rId18"/>
    <p:sldId id="285" r:id="rId19"/>
    <p:sldId id="288" r:id="rId20"/>
    <p:sldId id="284" r:id="rId21"/>
  </p:sldIdLst>
  <p:sldSz cx="9144000" cy="5143500" type="screen16x9"/>
  <p:notesSz cx="6858000" cy="9144000"/>
  <p:defaultTextStyle>
    <a:defPPr>
      <a:defRPr lang="en-US"/>
    </a:defPPr>
    <a:lvl1pPr marL="0" algn="l" defTabSz="914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83" algn="l" defTabSz="914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166" algn="l" defTabSz="914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249" algn="l" defTabSz="914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332" algn="l" defTabSz="914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415" algn="l" defTabSz="914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498" algn="l" defTabSz="914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580" algn="l" defTabSz="914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664" algn="l" defTabSz="914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FD19535-89E7-4C64-A153-77FDF8677734}">
          <p14:sldIdLst>
            <p14:sldId id="260"/>
            <p14:sldId id="276"/>
            <p14:sldId id="287"/>
            <p14:sldId id="278"/>
          </p14:sldIdLst>
        </p14:section>
        <p14:section name="Keynote" id="{2D173BD7-DB6C-4AF4-8A75-19FEEDD6CA66}">
          <p14:sldIdLst>
            <p14:sldId id="280"/>
            <p14:sldId id="286"/>
            <p14:sldId id="282"/>
            <p14:sldId id="285"/>
          </p14:sldIdLst>
        </p14:section>
        <p14:section name="Conclusion" id="{24C1EA35-2C21-4D1D-BCB4-61C27E99BEC5}">
          <p14:sldIdLst>
            <p14:sldId id="288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D0F0"/>
    <a:srgbClr val="2C75A2"/>
    <a:srgbClr val="EDF5F8"/>
    <a:srgbClr val="75A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700" autoAdjust="0"/>
  </p:normalViewPr>
  <p:slideViewPr>
    <p:cSldViewPr>
      <p:cViewPr varScale="1">
        <p:scale>
          <a:sx n="141" d="100"/>
          <a:sy n="141" d="100"/>
        </p:scale>
        <p:origin x="666" y="1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presProps" Target="pres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3622F4-97F7-47A1-9320-884B324A9EB8}" type="datetimeFigureOut">
              <a:rPr lang="en-US" smtClean="0"/>
              <a:t>4/24/2015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3563D8-F75B-49F0-A3D7-18D5E1D32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927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16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83" algn="l" defTabSz="91416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166" algn="l" defTabSz="91416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249" algn="l" defTabSz="91416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332" algn="l" defTabSz="91416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415" algn="l" defTabSz="91416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498" algn="l" defTabSz="91416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580" algn="l" defTabSz="91416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664" algn="l" defTabSz="91416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950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8.png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5.pn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3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png"/></Relationships>
</file>

<file path=ppt/slideLayouts/_rels/slideLayout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3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microsoft.com/office/2007/relationships/hdphoto" Target="../media/hdphoto2.wdp"/><Relationship Id="rId4" Type="http://schemas.microsoft.com/office/2007/relationships/hdphoto" Target="../media/hdphoto1.wdp"/><Relationship Id="rId9" Type="http://schemas.openxmlformats.org/officeDocument/2006/relationships/image" Target="../media/image40.png"/><Relationship Id="rId14" Type="http://schemas.openxmlformats.org/officeDocument/2006/relationships/image" Target="../media/image44.png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8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0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8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6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6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8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0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8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5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6.pn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8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0.png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0997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" y="2"/>
            <a:ext cx="9142702" cy="514349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201929" y="1563129"/>
            <a:ext cx="5378549" cy="2689656"/>
          </a:xfrm>
          <a:prstGeom prst="rect">
            <a:avLst/>
          </a:prstGeom>
          <a:solidFill>
            <a:schemeClr val="accent3">
              <a:alpha val="8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19" tIns="107535" rIns="134419" bIns="10753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3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0762" y="1561851"/>
            <a:ext cx="5379716" cy="1346106"/>
          </a:xfrm>
          <a:noFill/>
        </p:spPr>
        <p:txBody>
          <a:bodyPr lIns="107535" tIns="67211" rIns="107535" bIns="67211" anchor="t" anchorCtr="0"/>
          <a:lstStyle>
            <a:lvl1pPr>
              <a:defRPr sz="40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00762" y="2902121"/>
            <a:ext cx="5379716" cy="1344828"/>
          </a:xfrm>
          <a:noFill/>
        </p:spPr>
        <p:txBody>
          <a:bodyPr tIns="80651" bIns="80651"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01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441" y="4546066"/>
            <a:ext cx="1141803" cy="24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95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009" y="2589029"/>
            <a:ext cx="4865192" cy="1501902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6857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500" b="0" kern="1200" cap="none" spc="-75" baseline="0" dirty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1012" y="4111511"/>
            <a:ext cx="4863589" cy="644023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en-US" sz="1350" kern="1200" dirty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Name</a:t>
            </a:r>
          </a:p>
          <a:p>
            <a:pPr lvl="0"/>
            <a:r>
              <a:rPr lang="en-US" dirty="0" smtClean="0"/>
              <a:t>Title</a:t>
            </a:r>
          </a:p>
          <a:p>
            <a:pPr lvl="0"/>
            <a:r>
              <a:rPr lang="en-US" dirty="0" smtClean="0"/>
              <a:t>Microsoft Corporation</a:t>
            </a:r>
          </a:p>
        </p:txBody>
      </p:sp>
    </p:spTree>
    <p:extLst>
      <p:ext uri="{BB962C8B-B14F-4D97-AF65-F5344CB8AC3E}">
        <p14:creationId xmlns:p14="http://schemas.microsoft.com/office/powerpoint/2010/main" val="207241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1426470"/>
            <a:ext cx="5144840" cy="1371145"/>
          </a:xfrm>
        </p:spPr>
        <p:txBody>
          <a:bodyPr anchor="b" anchorCtr="0"/>
          <a:lstStyle>
            <a:lvl1pPr>
              <a:defRPr kumimoji="0" lang="en-US" sz="4950" b="0" i="0" u="none" strike="noStrike" kern="1200" cap="none" spc="-90" normalizeH="0" baseline="0" dirty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uLnTx/>
                <a:uFillTx/>
                <a:latin typeface="Segoe UI Light"/>
                <a:ea typeface="+mn-ea"/>
                <a:cs typeface="Arial" charset="0"/>
              </a:defRPr>
            </a:lvl1pPr>
          </a:lstStyle>
          <a:p>
            <a:pPr marL="0" lvl="0" indent="0" algn="l" defTabSz="685772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None/>
            </a:pPr>
            <a:r>
              <a:rPr lang="en-US" dirty="0" smtClean="0"/>
              <a:t>Click to edit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7776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044" y="3257556"/>
            <a:ext cx="7680340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2700" kern="1200" spc="-53" baseline="0" dirty="0">
                <a:solidFill>
                  <a:schemeClr val="tx1">
                    <a:alpha val="99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42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8577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30045" y="2054759"/>
            <a:ext cx="7686295" cy="1033983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lang="en-US" sz="7200" b="0" kern="1200" cap="none" spc="-300" baseline="0" dirty="0" smtClean="0">
                <a:ln w="3175">
                  <a:noFill/>
                </a:ln>
                <a:solidFill>
                  <a:schemeClr val="tx2">
                    <a:alpha val="99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0044" y="1085850"/>
            <a:ext cx="7680340" cy="685572"/>
          </a:xfrm>
        </p:spPr>
        <p:txBody>
          <a:bodyPr wrap="square" anchor="b">
            <a:noAutofit/>
          </a:bodyPr>
          <a:lstStyle>
            <a:lvl1pPr marL="0" indent="0">
              <a:buNone/>
              <a:defRPr sz="4950" spc="-113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354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gray">
          <a:xfrm>
            <a:off x="389437" y="1085850"/>
            <a:ext cx="8363937" cy="3886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53" tIns="34277" rIns="68553" bIns="34277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685341" fontAlgn="base">
              <a:spcBef>
                <a:spcPct val="0"/>
              </a:spcBef>
              <a:spcAft>
                <a:spcPct val="0"/>
              </a:spcAft>
            </a:pPr>
            <a:endParaRPr lang="en-US" sz="16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16" name="Group 15"/>
          <p:cNvGrpSpPr/>
          <p:nvPr userDrawn="1"/>
        </p:nvGrpSpPr>
        <p:grpSpPr bwMode="black">
          <a:xfrm>
            <a:off x="654636" y="2253758"/>
            <a:ext cx="1800782" cy="1601660"/>
            <a:chOff x="4470400" y="2038516"/>
            <a:chExt cx="3238500" cy="2881148"/>
          </a:xfrm>
          <a:solidFill>
            <a:schemeClr val="accent2"/>
          </a:solidFill>
        </p:grpSpPr>
        <p:sp>
          <p:nvSpPr>
            <p:cNvPr id="17" name="Freeform 6"/>
            <p:cNvSpPr>
              <a:spLocks/>
            </p:cNvSpPr>
            <p:nvPr userDrawn="1"/>
          </p:nvSpPr>
          <p:spPr bwMode="black">
            <a:xfrm>
              <a:off x="4470400" y="2314576"/>
              <a:ext cx="1319213" cy="2605088"/>
            </a:xfrm>
            <a:custGeom>
              <a:avLst/>
              <a:gdLst>
                <a:gd name="T0" fmla="*/ 501 w 1663"/>
                <a:gd name="T1" fmla="*/ 0 h 3282"/>
                <a:gd name="T2" fmla="*/ 1663 w 1663"/>
                <a:gd name="T3" fmla="*/ 0 h 3282"/>
                <a:gd name="T4" fmla="*/ 1663 w 1663"/>
                <a:gd name="T5" fmla="*/ 1694 h 3282"/>
                <a:gd name="T6" fmla="*/ 1385 w 1663"/>
                <a:gd name="T7" fmla="*/ 1694 h 3282"/>
                <a:gd name="T8" fmla="*/ 1396 w 1663"/>
                <a:gd name="T9" fmla="*/ 3282 h 3282"/>
                <a:gd name="T10" fmla="*/ 0 w 1663"/>
                <a:gd name="T11" fmla="*/ 3282 h 3282"/>
                <a:gd name="T12" fmla="*/ 0 w 1663"/>
                <a:gd name="T13" fmla="*/ 2067 h 3282"/>
                <a:gd name="T14" fmla="*/ 501 w 1663"/>
                <a:gd name="T15" fmla="*/ 0 h 3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63" h="3282">
                  <a:moveTo>
                    <a:pt x="501" y="0"/>
                  </a:moveTo>
                  <a:lnTo>
                    <a:pt x="1663" y="0"/>
                  </a:lnTo>
                  <a:lnTo>
                    <a:pt x="1663" y="1694"/>
                  </a:lnTo>
                  <a:lnTo>
                    <a:pt x="1385" y="1694"/>
                  </a:lnTo>
                  <a:lnTo>
                    <a:pt x="1396" y="3282"/>
                  </a:lnTo>
                  <a:lnTo>
                    <a:pt x="0" y="3282"/>
                  </a:lnTo>
                  <a:lnTo>
                    <a:pt x="0" y="2067"/>
                  </a:lnTo>
                  <a:lnTo>
                    <a:pt x="5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72"/>
              <a:endParaRPr lang="en-US" sz="1350">
                <a:solidFill>
                  <a:srgbClr val="5F5F5F"/>
                </a:solidFill>
              </a:endParaRPr>
            </a:p>
          </p:txBody>
        </p:sp>
        <p:sp>
          <p:nvSpPr>
            <p:cNvPr id="18" name="Freeform 7"/>
            <p:cNvSpPr>
              <a:spLocks/>
            </p:cNvSpPr>
            <p:nvPr userDrawn="1"/>
          </p:nvSpPr>
          <p:spPr bwMode="black">
            <a:xfrm>
              <a:off x="6381750" y="2314576"/>
              <a:ext cx="1327150" cy="2605088"/>
            </a:xfrm>
            <a:custGeom>
              <a:avLst/>
              <a:gdLst>
                <a:gd name="T0" fmla="*/ 0 w 1673"/>
                <a:gd name="T1" fmla="*/ 0 h 3282"/>
                <a:gd name="T2" fmla="*/ 1169 w 1673"/>
                <a:gd name="T3" fmla="*/ 0 h 3282"/>
                <a:gd name="T4" fmla="*/ 1673 w 1673"/>
                <a:gd name="T5" fmla="*/ 2067 h 3282"/>
                <a:gd name="T6" fmla="*/ 1673 w 1673"/>
                <a:gd name="T7" fmla="*/ 3282 h 3282"/>
                <a:gd name="T8" fmla="*/ 268 w 1673"/>
                <a:gd name="T9" fmla="*/ 3282 h 3282"/>
                <a:gd name="T10" fmla="*/ 279 w 1673"/>
                <a:gd name="T11" fmla="*/ 1694 h 3282"/>
                <a:gd name="T12" fmla="*/ 0 w 1673"/>
                <a:gd name="T13" fmla="*/ 1694 h 3282"/>
                <a:gd name="T14" fmla="*/ 0 w 1673"/>
                <a:gd name="T15" fmla="*/ 0 h 3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3" h="3282">
                  <a:moveTo>
                    <a:pt x="0" y="0"/>
                  </a:moveTo>
                  <a:lnTo>
                    <a:pt x="1169" y="0"/>
                  </a:lnTo>
                  <a:lnTo>
                    <a:pt x="1673" y="2067"/>
                  </a:lnTo>
                  <a:lnTo>
                    <a:pt x="1673" y="3282"/>
                  </a:lnTo>
                  <a:lnTo>
                    <a:pt x="268" y="3282"/>
                  </a:lnTo>
                  <a:lnTo>
                    <a:pt x="279" y="1694"/>
                  </a:lnTo>
                  <a:lnTo>
                    <a:pt x="0" y="169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72"/>
              <a:endParaRPr lang="en-US" sz="1350">
                <a:solidFill>
                  <a:srgbClr val="5F5F5F"/>
                </a:solidFill>
              </a:endParaRPr>
            </a:p>
          </p:txBody>
        </p:sp>
        <p:sp>
          <p:nvSpPr>
            <p:cNvPr id="19" name="Rectangle 8"/>
            <p:cNvSpPr>
              <a:spLocks noChangeArrowheads="1"/>
            </p:cNvSpPr>
            <p:nvPr userDrawn="1"/>
          </p:nvSpPr>
          <p:spPr bwMode="black">
            <a:xfrm>
              <a:off x="5916613" y="2314578"/>
              <a:ext cx="338138" cy="1118394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72"/>
              <a:endParaRPr lang="en-US" sz="1350">
                <a:solidFill>
                  <a:srgbClr val="5F5F5F"/>
                </a:solidFill>
              </a:endParaRPr>
            </a:p>
          </p:txBody>
        </p:sp>
        <p:sp>
          <p:nvSpPr>
            <p:cNvPr id="20" name="Rectangle 9"/>
            <p:cNvSpPr>
              <a:spLocks noChangeArrowheads="1"/>
            </p:cNvSpPr>
            <p:nvPr userDrawn="1"/>
          </p:nvSpPr>
          <p:spPr bwMode="black">
            <a:xfrm>
              <a:off x="5172076" y="2038516"/>
              <a:ext cx="617538" cy="23653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72"/>
              <a:endParaRPr lang="en-US" sz="1350">
                <a:solidFill>
                  <a:srgbClr val="5F5F5F"/>
                </a:solidFill>
              </a:endParaRPr>
            </a:p>
          </p:txBody>
        </p:sp>
        <p:sp>
          <p:nvSpPr>
            <p:cNvPr id="21" name="Rectangle 10"/>
            <p:cNvSpPr>
              <a:spLocks noChangeArrowheads="1"/>
            </p:cNvSpPr>
            <p:nvPr userDrawn="1"/>
          </p:nvSpPr>
          <p:spPr bwMode="black">
            <a:xfrm>
              <a:off x="6381750" y="2038516"/>
              <a:ext cx="617538" cy="23653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72"/>
              <a:endParaRPr lang="en-US" sz="1350">
                <a:solidFill>
                  <a:srgbClr val="5F5F5F"/>
                </a:solidFill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06719" y="2540846"/>
            <a:ext cx="5213438" cy="980781"/>
          </a:xfrm>
        </p:spPr>
        <p:txBody>
          <a:bodyPr vert="horz" wrap="square" lIns="182880" tIns="182880" rIns="0" bIns="0" rtlCol="0" anchor="ctr" anchorCtr="0">
            <a:spAutoFit/>
          </a:bodyPr>
          <a:lstStyle>
            <a:lvl1pPr marL="431006" indent="-428625">
              <a:buNone/>
              <a:defRPr lang="en-US" sz="3300" spc="-75" dirty="0" smtClean="0">
                <a:solidFill>
                  <a:schemeClr val="tx1">
                    <a:alpha val="99000"/>
                  </a:schemeClr>
                </a:solidFill>
                <a:latin typeface="Segoe UI Light" pitchFamily="34" charset="0"/>
              </a:defRPr>
            </a:lvl1pPr>
            <a:lvl2pPr marL="259556" indent="-257175">
              <a:buNone/>
              <a:defRPr lang="en-US" spc="-38" dirty="0" smtClean="0">
                <a:solidFill>
                  <a:schemeClr val="tx1">
                    <a:alpha val="99000"/>
                  </a:schemeClr>
                </a:solidFill>
              </a:defRPr>
            </a:lvl2pPr>
          </a:lstStyle>
          <a:p>
            <a:pPr marL="2381" lvl="0" indent="0">
              <a:spcBef>
                <a:spcPts val="0"/>
              </a:spcBef>
              <a:spcAft>
                <a:spcPts val="675"/>
              </a:spcAft>
              <a:buSzPct val="80000"/>
            </a:pPr>
            <a:r>
              <a:rPr lang="en-US" dirty="0" smtClean="0"/>
              <a:t>Click to edit Master text styles</a:t>
            </a:r>
          </a:p>
          <a:p>
            <a:pPr marL="2381" lvl="1" indent="0">
              <a:spcBef>
                <a:spcPts val="0"/>
              </a:spcBef>
              <a:spcAft>
                <a:spcPts val="675"/>
              </a:spcAft>
              <a:buSzPct val="80000"/>
            </a:pPr>
            <a:r>
              <a:rPr lang="en-US" dirty="0" smtClean="0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91008" y="171456"/>
            <a:ext cx="8362080" cy="560923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en-US" sz="4050" b="0" cap="none" spc="-75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Segoe UI Light" pitchFamily="34" charset="0"/>
                <a:cs typeface="Arial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153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6"/>
            <a:ext cx="8363938" cy="560923"/>
          </a:xfrm>
        </p:spPr>
        <p:txBody>
          <a:bodyPr/>
          <a:lstStyle>
            <a:lvl1pPr>
              <a:defRPr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49"/>
            <a:ext cx="8363938" cy="1532727"/>
          </a:xfrm>
          <a:prstGeom prst="rect">
            <a:avLst/>
          </a:prstGeom>
        </p:spPr>
        <p:txBody>
          <a:bodyPr/>
          <a:lstStyle>
            <a:lvl1pPr marL="0" indent="0">
              <a:buFont typeface="Wingdings" pitchFamily="2" charset="2"/>
              <a:buNone/>
              <a:defRPr sz="3000">
                <a:solidFill>
                  <a:schemeClr val="tx1">
                    <a:alpha val="99000"/>
                  </a:schemeClr>
                </a:solidFill>
              </a:defRPr>
            </a:lvl1pPr>
            <a:lvl2pPr marL="213122" marR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lang="en-US" sz="18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88144" indent="0">
              <a:buFont typeface="Wingdings" pitchFamily="2" charset="2"/>
              <a:buNone/>
              <a:tabLst/>
              <a:defRPr>
                <a:solidFill>
                  <a:schemeClr val="tx1">
                    <a:alpha val="99000"/>
                  </a:schemeClr>
                </a:solidFill>
                <a:latin typeface="+mn-lt"/>
              </a:defRPr>
            </a:lvl3pPr>
            <a:lvl4pPr marL="556022" indent="0">
              <a:buFont typeface="Wingdings" pitchFamily="2" charset="2"/>
              <a:buNone/>
              <a:defRPr>
                <a:solidFill>
                  <a:schemeClr val="tx1">
                    <a:alpha val="99000"/>
                  </a:schemeClr>
                </a:solidFill>
                <a:latin typeface="+mn-lt"/>
              </a:defRPr>
            </a:lvl4pPr>
            <a:lvl5pPr marL="685800" indent="0">
              <a:buFont typeface="Wingdings" pitchFamily="2" charset="2"/>
              <a:buNone/>
              <a:tabLst/>
              <a:defRPr>
                <a:solidFill>
                  <a:schemeClr val="tx1">
                    <a:alpha val="99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2794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49"/>
            <a:ext cx="8363938" cy="153272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None/>
              <a:defRPr sz="3000">
                <a:solidFill>
                  <a:schemeClr val="tx2">
                    <a:alpha val="99000"/>
                  </a:schemeClr>
                </a:solidFill>
                <a:latin typeface="+mj-lt"/>
              </a:defRPr>
            </a:lvl1pPr>
            <a:lvl2pPr marL="0" indent="0">
              <a:buNone/>
              <a:defRPr lang="en-US" sz="18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73831" indent="0">
              <a:buNone/>
              <a:defRPr lang="en-US" sz="18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42900" indent="0">
              <a:buNone/>
              <a:defRPr lang="en-US" sz="15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20304" indent="0">
              <a:buNone/>
              <a:defRPr lang="en-US" sz="1500" kern="1200" spc="0" baseline="0" dirty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6857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50" b="0" kern="1200" cap="none" spc="-75" baseline="0" dirty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814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49"/>
            <a:ext cx="8363938" cy="153272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None/>
              <a:defRPr sz="3000">
                <a:solidFill>
                  <a:schemeClr val="tx1">
                    <a:alpha val="99000"/>
                  </a:schemeClr>
                </a:solidFill>
                <a:latin typeface="+mj-lt"/>
              </a:defRPr>
            </a:lvl1pPr>
            <a:lvl2pPr marL="0" indent="0">
              <a:buNone/>
              <a:defRPr lang="en-US" sz="18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73831" indent="0">
              <a:buNone/>
              <a:defRPr lang="en-US" sz="18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42900" indent="0">
              <a:buNone/>
              <a:defRPr lang="en-US" sz="15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20304" indent="0">
              <a:buNone/>
              <a:defRPr lang="en-US" sz="1500" kern="1200" spc="0" baseline="0" dirty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6857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50" b="0" kern="1200" cap="none" spc="-75" baseline="0" dirty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9809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6857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50" b="0" kern="1200" cap="none" spc="-75" baseline="0" dirty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90627" y="1085856"/>
            <a:ext cx="4047274" cy="1763560"/>
          </a:xfrm>
        </p:spPr>
        <p:txBody>
          <a:bodyPr>
            <a:spAutoFit/>
          </a:bodyPr>
          <a:lstStyle>
            <a:lvl1pPr marL="219075" indent="-219075">
              <a:spcBef>
                <a:spcPts val="900"/>
              </a:spcBef>
              <a:buClr>
                <a:schemeClr val="tx1"/>
              </a:buClr>
              <a:buFont typeface="Wingdings" pitchFamily="2" charset="2"/>
              <a:buChar char=""/>
              <a:defRPr/>
            </a:lvl1pPr>
            <a:lvl2pPr marL="390525" indent="-171450">
              <a:defRPr sz="1500"/>
            </a:lvl2pPr>
            <a:lvl3pPr marL="514350" indent="-123825">
              <a:tabLst/>
              <a:defRPr sz="1500"/>
            </a:lvl3pPr>
            <a:lvl4pPr marL="647700" indent="-133350">
              <a:defRPr/>
            </a:lvl4pPr>
            <a:lvl5pPr marL="771525" indent="-123825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709673" y="1085857"/>
            <a:ext cx="4047274" cy="1763560"/>
          </a:xfrm>
        </p:spPr>
        <p:txBody>
          <a:bodyPr>
            <a:spAutoFit/>
          </a:bodyPr>
          <a:lstStyle>
            <a:lvl1pPr marL="254794" indent="-254794">
              <a:spcBef>
                <a:spcPts val="900"/>
              </a:spcBef>
              <a:buFont typeface="Wingdings" pitchFamily="2" charset="2"/>
              <a:buChar char=""/>
              <a:defRPr lang="en-US" sz="2700" kern="1200" spc="-53" baseline="0" dirty="0" smtClean="0">
                <a:solidFill>
                  <a:schemeClr val="tx1">
                    <a:alpha val="99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76250" indent="-257175">
              <a:defRPr lang="en-US" sz="15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47700" indent="-257175">
              <a:defRPr lang="en-US" sz="15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1525" indent="-257175">
              <a:defRPr lang="en-US" sz="15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04875" indent="-257175">
              <a:defRPr lang="en-US" sz="1500" kern="1200" spc="0" baseline="0" dirty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075" marR="0" lvl="0" indent="-219075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Char char=""/>
              <a:tabLst/>
            </a:pPr>
            <a:r>
              <a:rPr lang="en-US" smtClean="0"/>
              <a:t>Click to edit Master text styles</a:t>
            </a:r>
          </a:p>
          <a:p>
            <a:pPr marL="219075" marR="0" lvl="1" indent="-219075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Char char=""/>
              <a:tabLst/>
            </a:pPr>
            <a:r>
              <a:rPr lang="en-US" smtClean="0"/>
              <a:t>Second level</a:t>
            </a:r>
          </a:p>
          <a:p>
            <a:pPr marL="219075" marR="0" lvl="2" indent="-219075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Char char=""/>
              <a:tabLst/>
            </a:pPr>
            <a:r>
              <a:rPr lang="en-US" smtClean="0"/>
              <a:t>Third level</a:t>
            </a:r>
          </a:p>
          <a:p>
            <a:pPr marL="219075" marR="0" lvl="3" indent="-219075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Char char=""/>
              <a:tabLst/>
            </a:pPr>
            <a:r>
              <a:rPr lang="en-US" smtClean="0"/>
              <a:t>Fourth level</a:t>
            </a:r>
          </a:p>
          <a:p>
            <a:pPr marL="219075" marR="0" lvl="4" indent="-219075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Char char="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1072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6"/>
            <a:ext cx="8363938" cy="560923"/>
          </a:xfrm>
        </p:spPr>
        <p:txBody>
          <a:bodyPr/>
          <a:lstStyle>
            <a:lvl1pPr>
              <a:defRPr sz="405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9436" y="1085850"/>
            <a:ext cx="4115872" cy="1500411"/>
          </a:xfrm>
        </p:spPr>
        <p:txBody>
          <a:bodyPr/>
          <a:lstStyle>
            <a:lvl1pPr marL="255985" indent="-255985">
              <a:lnSpc>
                <a:spcPct val="90000"/>
              </a:lnSpc>
              <a:buSzPct val="80000"/>
              <a:buFont typeface="Arial" pitchFamily="34" charset="0"/>
              <a:buChar char="•"/>
              <a:defRPr sz="2400"/>
            </a:lvl1pPr>
            <a:lvl2pPr marL="470297" indent="-214313">
              <a:lnSpc>
                <a:spcPct val="90000"/>
              </a:lnSpc>
              <a:buSzPct val="80000"/>
              <a:buFont typeface="Arial" pitchFamily="34" charset="0"/>
              <a:buChar char="•"/>
              <a:defRPr sz="2100"/>
            </a:lvl2pPr>
            <a:lvl3pPr marL="685800" indent="-215504">
              <a:lnSpc>
                <a:spcPct val="90000"/>
              </a:lnSpc>
              <a:buSzPct val="80000"/>
              <a:buFont typeface="Arial" pitchFamily="34" charset="0"/>
              <a:buChar char="•"/>
              <a:defRPr sz="1800"/>
            </a:lvl3pPr>
            <a:lvl4pPr marL="1284685" indent="-169069">
              <a:lnSpc>
                <a:spcPct val="90000"/>
              </a:lnSpc>
              <a:buSzPct val="80000"/>
              <a:buFont typeface="Arial" pitchFamily="34" charset="0"/>
              <a:buChar char="•"/>
              <a:defRPr sz="1500"/>
            </a:lvl4pPr>
            <a:lvl5pPr marL="1458516" indent="-173831">
              <a:lnSpc>
                <a:spcPct val="90000"/>
              </a:lnSpc>
              <a:buSzPct val="80000"/>
              <a:buFont typeface="Arial" pitchFamily="34" charset="0"/>
              <a:buChar char="•"/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7502" y="1085851"/>
            <a:ext cx="4115872" cy="1500411"/>
          </a:xfrm>
        </p:spPr>
        <p:txBody>
          <a:bodyPr/>
          <a:lstStyle>
            <a:lvl1pPr marL="342900" indent="-342900">
              <a:lnSpc>
                <a:spcPct val="90000"/>
              </a:lnSpc>
              <a:buSzPct val="80000"/>
              <a:buFont typeface="Arial" pitchFamily="34" charset="0"/>
              <a:buChar char="•"/>
              <a:defRPr lang="en-US" sz="2400" kern="1200" spc="-53" baseline="0" dirty="0" smtClean="0">
                <a:solidFill>
                  <a:schemeClr val="tx1">
                    <a:alpha val="99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98885" indent="-342900">
              <a:lnSpc>
                <a:spcPct val="90000"/>
              </a:lnSpc>
              <a:buSzPct val="80000"/>
              <a:buFont typeface="Arial" pitchFamily="34" charset="0"/>
              <a:buChar char="•"/>
              <a:defRPr lang="en-US" sz="21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7472" indent="-257175">
              <a:lnSpc>
                <a:spcPct val="90000"/>
              </a:lnSpc>
              <a:buSzPct val="80000"/>
              <a:buFont typeface="Arial" pitchFamily="34" charset="0"/>
              <a:buChar char="•"/>
              <a:defRPr lang="en-US" sz="18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2791" indent="-257175">
              <a:lnSpc>
                <a:spcPct val="90000"/>
              </a:lnSpc>
              <a:buSzPct val="80000"/>
              <a:buFont typeface="Arial" pitchFamily="34" charset="0"/>
              <a:buChar char="•"/>
              <a:defRPr lang="en-US" sz="15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1860" indent="-257175">
              <a:lnSpc>
                <a:spcPct val="90000"/>
              </a:lnSpc>
              <a:buSzPct val="80000"/>
              <a:buFont typeface="Arial" pitchFamily="34" charset="0"/>
              <a:buChar char="•"/>
              <a:defRPr lang="en-US" sz="1500" kern="1200" spc="0" baseline="0" dirty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marL="255985" marR="0" lvl="0" indent="-255985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</a:pPr>
            <a:r>
              <a:rPr lang="en-US" smtClean="0"/>
              <a:t>Click to edit Master text styles</a:t>
            </a:r>
          </a:p>
          <a:p>
            <a:pPr marL="255985" marR="0" lvl="1" indent="-255985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</a:pPr>
            <a:r>
              <a:rPr lang="en-US" smtClean="0"/>
              <a:t>Second level</a:t>
            </a:r>
          </a:p>
          <a:p>
            <a:pPr marL="255985" marR="0" lvl="2" indent="-255985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</a:pPr>
            <a:r>
              <a:rPr lang="en-US" smtClean="0"/>
              <a:t>Third level</a:t>
            </a:r>
          </a:p>
          <a:p>
            <a:pPr marL="255985" marR="0" lvl="3" indent="-255985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</a:pPr>
            <a:r>
              <a:rPr lang="en-US" smtClean="0"/>
              <a:t>Fourth level</a:t>
            </a:r>
          </a:p>
          <a:p>
            <a:pPr marL="255985" marR="0" lvl="4" indent="-255985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3705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6"/>
            <a:ext cx="8363938" cy="560923"/>
          </a:xfrm>
        </p:spPr>
        <p:txBody>
          <a:bodyPr/>
          <a:lstStyle>
            <a:lvl1pPr>
              <a:defRPr sz="405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6" y="1085853"/>
            <a:ext cx="4115872" cy="33239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>
                <a:latin typeface="Segoe UI Light" pitchFamily="34" charset="0"/>
              </a:defRPr>
            </a:lvl1pPr>
            <a:lvl2pPr marL="342887" indent="0">
              <a:buNone/>
              <a:defRPr sz="1500" b="1"/>
            </a:lvl2pPr>
            <a:lvl3pPr marL="685772" indent="0">
              <a:buNone/>
              <a:defRPr sz="1350" b="1"/>
            </a:lvl3pPr>
            <a:lvl4pPr marL="1028659" indent="0">
              <a:buNone/>
              <a:defRPr sz="1200" b="1"/>
            </a:lvl4pPr>
            <a:lvl5pPr marL="1371545" indent="0">
              <a:buNone/>
              <a:defRPr sz="1200" b="1"/>
            </a:lvl5pPr>
            <a:lvl6pPr marL="1714432" indent="0">
              <a:buNone/>
              <a:defRPr sz="1200" b="1"/>
            </a:lvl6pPr>
            <a:lvl7pPr marL="2057318" indent="0">
              <a:buNone/>
              <a:defRPr sz="1200" b="1"/>
            </a:lvl7pPr>
            <a:lvl8pPr marL="2400204" indent="0">
              <a:buNone/>
              <a:defRPr sz="1200" b="1"/>
            </a:lvl8pPr>
            <a:lvl9pPr marL="2743091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1" y="1700097"/>
            <a:ext cx="4114800" cy="1458861"/>
          </a:xfrm>
        </p:spPr>
        <p:txBody>
          <a:bodyPr/>
          <a:lstStyle>
            <a:lvl1pPr marL="302419" indent="-302419">
              <a:buSzPct val="80000"/>
              <a:buFont typeface="Arial" pitchFamily="34" charset="0"/>
              <a:buChar char="•"/>
              <a:defRPr sz="2100"/>
            </a:lvl1pPr>
            <a:lvl2pPr marL="558404" indent="-241697">
              <a:buSzPct val="80000"/>
              <a:buFont typeface="Arial" pitchFamily="34" charset="0"/>
              <a:buChar char="•"/>
              <a:defRPr sz="2100"/>
            </a:lvl2pPr>
            <a:lvl3pPr marL="770335" indent="-211931" defTabSz="772716">
              <a:buSzPct val="80000"/>
              <a:buFont typeface="Arial" pitchFamily="34" charset="0"/>
              <a:buChar char="•"/>
              <a:defRPr sz="1800"/>
            </a:lvl3pPr>
            <a:lvl4pPr marL="988219" indent="-215504">
              <a:buSzPct val="80000"/>
              <a:buFont typeface="Arial" pitchFamily="34" charset="0"/>
              <a:buChar char="•"/>
              <a:defRPr sz="1500"/>
            </a:lvl4pPr>
            <a:lvl5pPr marL="1156097" indent="-167879">
              <a:buSzPct val="80000"/>
              <a:buFont typeface="Arial" pitchFamily="34" charset="0"/>
              <a:buChar char="•"/>
              <a:defRPr sz="15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7502" y="1085853"/>
            <a:ext cx="4115872" cy="33239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>
                <a:latin typeface="Segoe UI Light" pitchFamily="34" charset="0"/>
              </a:defRPr>
            </a:lvl1pPr>
            <a:lvl2pPr marL="342887" indent="0">
              <a:buNone/>
              <a:defRPr sz="1500" b="1"/>
            </a:lvl2pPr>
            <a:lvl3pPr marL="685772" indent="0">
              <a:buNone/>
              <a:defRPr sz="1350" b="1"/>
            </a:lvl3pPr>
            <a:lvl4pPr marL="1028659" indent="0">
              <a:buNone/>
              <a:defRPr sz="1200" b="1"/>
            </a:lvl4pPr>
            <a:lvl5pPr marL="1371545" indent="0">
              <a:buNone/>
              <a:defRPr sz="1200" b="1"/>
            </a:lvl5pPr>
            <a:lvl6pPr marL="1714432" indent="0">
              <a:buNone/>
              <a:defRPr sz="1200" b="1"/>
            </a:lvl6pPr>
            <a:lvl7pPr marL="2057318" indent="0">
              <a:buNone/>
              <a:defRPr sz="1200" b="1"/>
            </a:lvl7pPr>
            <a:lvl8pPr marL="2400204" indent="0">
              <a:buNone/>
              <a:defRPr sz="1200" b="1"/>
            </a:lvl8pPr>
            <a:lvl9pPr marL="2743091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7502" y="1700097"/>
            <a:ext cx="4115872" cy="1458861"/>
          </a:xfrm>
        </p:spPr>
        <p:txBody>
          <a:bodyPr/>
          <a:lstStyle>
            <a:lvl1pPr marL="222241" indent="-222241">
              <a:buSzPct val="80000"/>
              <a:buFont typeface="Arial" pitchFamily="34" charset="0"/>
              <a:buChar char="•"/>
              <a:defRPr lang="en-US" sz="2100" kern="1200" dirty="0" smtClean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342900" indent="-342900">
              <a:buSzPct val="80000"/>
              <a:buFont typeface="Arial" pitchFamily="34" charset="0"/>
              <a:buChar char="•"/>
              <a:defRPr lang="en-US" sz="2100" kern="1200" dirty="0" smtClean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3881" indent="-257175">
              <a:buSzPct val="80000"/>
              <a:buFont typeface="Arial" pitchFamily="34" charset="0"/>
              <a:buChar char="•"/>
              <a:defRPr lang="en-US" sz="1800" kern="1200" dirty="0" smtClean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9890" indent="-257175">
              <a:buSzPct val="80000"/>
              <a:buFont typeface="Arial" pitchFamily="34" charset="0"/>
              <a:buChar char="•"/>
              <a:defRPr lang="en-US" sz="1500" kern="1200" dirty="0" smtClean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15579" indent="-257175">
              <a:buSzPct val="80000"/>
              <a:buFont typeface="Arial" pitchFamily="34" charset="0"/>
              <a:buChar char="•"/>
              <a:defRPr lang="en-US" sz="1500" kern="1200" dirty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1029890" indent="-257175">
              <a:defRPr sz="1200"/>
            </a:lvl6pPr>
            <a:lvl7pPr marL="1202531" indent="-214313"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302419" lvl="0" indent="-302419" algn="l" defTabSz="685772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en-US" smtClean="0"/>
              <a:t>Click to edit Master text styles</a:t>
            </a:r>
          </a:p>
          <a:p>
            <a:pPr marL="302419" lvl="1" indent="-302419" algn="l" defTabSz="685772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en-US" smtClean="0"/>
              <a:t>Second level</a:t>
            </a:r>
          </a:p>
          <a:p>
            <a:pPr marL="302419" lvl="2" indent="-302419" algn="l" defTabSz="685772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en-US" smtClean="0"/>
              <a:t>Third level</a:t>
            </a:r>
          </a:p>
          <a:p>
            <a:pPr marL="302419" lvl="3" indent="-302419" algn="l" defTabSz="685772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en-US" smtClean="0"/>
              <a:t>Fourth level</a:t>
            </a:r>
          </a:p>
          <a:p>
            <a:pPr marL="302419" lvl="4" indent="-302419" algn="l" defTabSz="685772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1602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" y="2"/>
            <a:ext cx="9143352" cy="5143865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gray">
          <a:xfrm>
            <a:off x="201930" y="1563140"/>
            <a:ext cx="4706230" cy="2689656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19" tIns="107535" rIns="134419" bIns="10753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3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0762" y="1563142"/>
            <a:ext cx="4707398" cy="1344829"/>
          </a:xfrm>
          <a:noFill/>
        </p:spPr>
        <p:txBody>
          <a:bodyPr vert="horz" wrap="square" lIns="107535" tIns="67211" rIns="107535" bIns="67211" rtlCol="0" anchor="t" anchorCtr="0">
            <a:noAutofit/>
          </a:bodyPr>
          <a:lstStyle>
            <a:lvl1pPr>
              <a:defRPr lang="en-US" sz="4400" spc="-74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01930" y="2907968"/>
            <a:ext cx="4706230" cy="1344828"/>
          </a:xfrm>
        </p:spPr>
        <p:txBody>
          <a:bodyPr tIns="80651" bIns="80651"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441" y="4546325"/>
            <a:ext cx="1141803" cy="244625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01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05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6857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50" b="0" kern="1200" cap="none" spc="-75" baseline="0" dirty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90627" y="1085856"/>
            <a:ext cx="4047274" cy="1846660"/>
          </a:xfrm>
        </p:spPr>
        <p:txBody>
          <a:bodyPr/>
          <a:lstStyle>
            <a:lvl1pPr marL="0" indent="0">
              <a:spcBef>
                <a:spcPts val="900"/>
              </a:spcBef>
              <a:buNone/>
              <a:defRPr sz="3000">
                <a:solidFill>
                  <a:schemeClr val="tx2">
                    <a:alpha val="99000"/>
                  </a:schemeClr>
                </a:solidFill>
                <a:latin typeface="+mj-lt"/>
              </a:defRPr>
            </a:lvl1pPr>
            <a:lvl2pPr marL="0" indent="0">
              <a:buNone/>
              <a:defRPr sz="1500"/>
            </a:lvl2pPr>
            <a:lvl3pPr marL="175022" indent="0">
              <a:buNone/>
              <a:defRPr sz="1500"/>
            </a:lvl3pPr>
            <a:lvl4pPr marL="342900" indent="0">
              <a:buNone/>
              <a:defRPr sz="1500"/>
            </a:lvl4pPr>
            <a:lvl5pPr marL="520304" indent="0">
              <a:buNone/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09673" y="1085856"/>
            <a:ext cx="4047274" cy="1846659"/>
          </a:xfrm>
        </p:spPr>
        <p:txBody>
          <a:bodyPr/>
          <a:lstStyle>
            <a:lvl1pPr marL="0" indent="0">
              <a:spcBef>
                <a:spcPts val="900"/>
              </a:spcBef>
              <a:buNone/>
              <a:defRPr lang="en-US" sz="3000" kern="1200" spc="-53" baseline="0" dirty="0" smtClean="0">
                <a:solidFill>
                  <a:schemeClr val="tx2">
                    <a:alpha val="99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2381" marR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75022" marR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45281" marR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15541" marR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0" baseline="0" dirty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Click to edit Master text styles</a:t>
            </a:r>
          </a:p>
          <a:p>
            <a:pPr marL="0" marR="0" lvl="1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Second level</a:t>
            </a:r>
          </a:p>
          <a:p>
            <a:pPr marL="0" marR="0" lvl="2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Third level</a:t>
            </a:r>
          </a:p>
          <a:p>
            <a:pPr marL="0" marR="0" lvl="3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Fourth level</a:t>
            </a:r>
          </a:p>
          <a:p>
            <a:pPr marL="0" marR="0" lvl="4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3426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6857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50" b="0" kern="1200" cap="none" spc="-75" baseline="0" dirty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90627" y="1085856"/>
            <a:ext cx="4047274" cy="1846660"/>
          </a:xfrm>
        </p:spPr>
        <p:txBody>
          <a:bodyPr/>
          <a:lstStyle>
            <a:lvl1pPr marL="0" indent="0">
              <a:spcBef>
                <a:spcPts val="900"/>
              </a:spcBef>
              <a:buNone/>
              <a:defRPr sz="3000">
                <a:solidFill>
                  <a:schemeClr val="tx1">
                    <a:alpha val="99000"/>
                  </a:schemeClr>
                </a:solidFill>
                <a:latin typeface="+mj-lt"/>
              </a:defRPr>
            </a:lvl1pPr>
            <a:lvl2pPr marL="0" indent="0">
              <a:buNone/>
              <a:defRPr sz="1500">
                <a:solidFill>
                  <a:schemeClr val="tx1">
                    <a:alpha val="99000"/>
                  </a:schemeClr>
                </a:solidFill>
              </a:defRPr>
            </a:lvl2pPr>
            <a:lvl3pPr marL="175022" indent="0">
              <a:buNone/>
              <a:defRPr sz="1500">
                <a:solidFill>
                  <a:schemeClr val="tx1">
                    <a:alpha val="99000"/>
                  </a:schemeClr>
                </a:solidFill>
              </a:defRPr>
            </a:lvl3pPr>
            <a:lvl4pPr marL="342900" indent="0">
              <a:buNone/>
              <a:defRPr sz="1500">
                <a:solidFill>
                  <a:schemeClr val="tx1">
                    <a:alpha val="99000"/>
                  </a:schemeClr>
                </a:solidFill>
              </a:defRPr>
            </a:lvl4pPr>
            <a:lvl5pPr marL="520304" indent="0">
              <a:buNone/>
              <a:defRPr sz="1500">
                <a:solidFill>
                  <a:schemeClr val="tx1">
                    <a:alpha val="99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09673" y="1085856"/>
            <a:ext cx="4047274" cy="1846659"/>
          </a:xfrm>
        </p:spPr>
        <p:txBody>
          <a:bodyPr/>
          <a:lstStyle>
            <a:lvl1pPr marL="0" indent="0">
              <a:spcBef>
                <a:spcPts val="900"/>
              </a:spcBef>
              <a:buNone/>
              <a:defRPr lang="en-US" sz="3000" kern="1200" spc="-53" baseline="0" dirty="0" smtClean="0">
                <a:solidFill>
                  <a:schemeClr val="tx1">
                    <a:alpha val="99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2381" marR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75022" marR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45281" marR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15541" marR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0" baseline="0" dirty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Click to edit Master text styles</a:t>
            </a:r>
          </a:p>
          <a:p>
            <a:pPr marL="0" marR="0" lvl="1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Second level</a:t>
            </a:r>
          </a:p>
          <a:p>
            <a:pPr marL="0" marR="0" lvl="2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Third level</a:t>
            </a:r>
          </a:p>
          <a:p>
            <a:pPr marL="0" marR="0" lvl="3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Fourth level</a:t>
            </a:r>
          </a:p>
          <a:p>
            <a:pPr marL="0" marR="0" lvl="4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5557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6857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50" b="0" kern="1200" cap="none" spc="-75" baseline="0" dirty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4128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79010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/>
          <p:nvPr userDrawn="1"/>
        </p:nvSpPr>
        <p:spPr bwMode="auto"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2188825" h="6858000">
                <a:moveTo>
                  <a:pt x="0" y="0"/>
                </a:moveTo>
                <a:lnTo>
                  <a:pt x="1" y="0"/>
                </a:lnTo>
                <a:lnTo>
                  <a:pt x="308345" y="0"/>
                </a:lnTo>
                <a:lnTo>
                  <a:pt x="12188825" y="0"/>
                </a:lnTo>
                <a:lnTo>
                  <a:pt x="12188825" y="1447800"/>
                </a:lnTo>
                <a:lnTo>
                  <a:pt x="308345" y="1447800"/>
                </a:lnTo>
                <a:lnTo>
                  <a:pt x="308345" y="6858000"/>
                </a:lnTo>
                <a:lnTo>
                  <a:pt x="1" y="6858000"/>
                </a:lnTo>
                <a:lnTo>
                  <a:pt x="1" y="1447800"/>
                </a:lnTo>
                <a:lnTo>
                  <a:pt x="0" y="1447800"/>
                </a:lnTo>
                <a:close/>
              </a:path>
            </a:pathLst>
          </a:cu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77" tIns="34289" rIns="68577" bIns="34289" numCol="1" rtlCol="0" anchor="ctr" anchorCtr="0" compatLnSpc="1">
            <a:prstTxWarp prst="textNoShape">
              <a:avLst/>
            </a:prstTxWarp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65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99000"/>
                  </a:schemeClr>
                </a:solidFill>
              </a:defRPr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8841" y="1287024"/>
            <a:ext cx="8366320" cy="1491178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2547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4298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59888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7727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5658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 END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15270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390627" y="171456"/>
            <a:ext cx="8366320" cy="498598"/>
          </a:xfrm>
        </p:spPr>
        <p:txBody>
          <a:bodyPr/>
          <a:lstStyle>
            <a:lvl1pPr>
              <a:defRPr sz="360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389436" y="1085849"/>
            <a:ext cx="8363938" cy="1532727"/>
          </a:xfrm>
          <a:prstGeom prst="rect">
            <a:avLst/>
          </a:prstGeom>
        </p:spPr>
        <p:txBody>
          <a:bodyPr/>
          <a:lstStyle>
            <a:lvl1pPr marL="257175" indent="-257175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71488" indent="-214313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85800" indent="-214313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57250" indent="-17145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028700" indent="-17145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4679163"/>
            <a:ext cx="9144001" cy="464344"/>
          </a:xfrm>
          <a:prstGeom prst="rect">
            <a:avLst/>
          </a:prstGeo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z="2700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9604029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6"/>
            <a:ext cx="8363938" cy="560923"/>
          </a:xfrm>
        </p:spPr>
        <p:txBody>
          <a:bodyPr/>
          <a:lstStyle>
            <a:lvl1pPr>
              <a:defRPr sz="405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0"/>
            <a:ext cx="8363938" cy="709810"/>
          </a:xfrm>
        </p:spPr>
        <p:txBody>
          <a:bodyPr/>
          <a:lstStyle>
            <a:lvl1pPr marL="2381" indent="0">
              <a:spcBef>
                <a:spcPts val="0"/>
              </a:spcBef>
              <a:spcAft>
                <a:spcPts val="675"/>
              </a:spcAft>
              <a:buSzPct val="80000"/>
              <a:buFont typeface="Arial" pitchFamily="34" charset="0"/>
              <a:buNone/>
              <a:defRPr sz="3000" spc="-75" baseline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  <a:lvl2pPr marL="2381" indent="0">
              <a:spcBef>
                <a:spcPts val="0"/>
              </a:spcBef>
              <a:buSzPct val="80000"/>
              <a:buFont typeface="Arial" pitchFamily="34" charset="0"/>
              <a:buNone/>
              <a:defRPr sz="1500" spc="-38" baseline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</a:defRPr>
            </a:lvl2pPr>
            <a:lvl3pPr marL="944166" indent="-302419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3pPr>
            <a:lvl4pPr marL="1203722" indent="-259556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4pPr>
            <a:lvl5pPr marL="1456135" indent="-252413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266937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6"/>
            <a:ext cx="8363938" cy="560923"/>
          </a:xfrm>
        </p:spPr>
        <p:txBody>
          <a:bodyPr/>
          <a:lstStyle>
            <a:lvl1pPr>
              <a:defRPr sz="405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0"/>
            <a:ext cx="8363938" cy="709810"/>
          </a:xfrm>
        </p:spPr>
        <p:txBody>
          <a:bodyPr/>
          <a:lstStyle>
            <a:lvl1pPr marL="2381" indent="0">
              <a:spcBef>
                <a:spcPts val="0"/>
              </a:spcBef>
              <a:spcAft>
                <a:spcPts val="675"/>
              </a:spcAft>
              <a:buSzPct val="80000"/>
              <a:buFont typeface="Arial" pitchFamily="34" charset="0"/>
              <a:buNone/>
              <a:defRPr sz="3000" spc="-75" baseline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  <a:lvl2pPr marL="2381" indent="0">
              <a:spcBef>
                <a:spcPts val="0"/>
              </a:spcBef>
              <a:buSzPct val="80000"/>
              <a:buFont typeface="Arial" pitchFamily="34" charset="0"/>
              <a:buNone/>
              <a:defRPr sz="1500" spc="-38" baseline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</a:defRPr>
            </a:lvl2pPr>
            <a:lvl3pPr marL="944166" indent="-302419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3pPr>
            <a:lvl4pPr marL="1203722" indent="-259556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4pPr>
            <a:lvl5pPr marL="1456135" indent="-252413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125126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91009" y="2600757"/>
            <a:ext cx="8022140" cy="1033983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bg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6600" b="0" i="0" u="none" strike="noStrike" kern="1200" cap="none" spc="-90" normalizeH="0" baseline="0" dirty="0" smtClean="0">
                <a:ln w="3175">
                  <a:noFill/>
                </a:ln>
                <a:solidFill>
                  <a:schemeClr val="bg1">
                    <a:alpha val="99000"/>
                  </a:schemeClr>
                </a:solidFill>
                <a:effectLst/>
                <a:uLnTx/>
                <a:uFillTx/>
                <a:latin typeface="Segoe UI Light"/>
                <a:ea typeface="+mn-ea"/>
                <a:cs typeface="Arial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272" y="4825388"/>
            <a:ext cx="897513" cy="103584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0" y="7"/>
            <a:ext cx="9144000" cy="34289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77" tIns="34289" rIns="68577" bIns="34289" numCol="1" rtlCol="0" anchor="ctr" anchorCtr="0" compatLnSpc="1">
            <a:prstTxWarp prst="textNoShape">
              <a:avLst/>
            </a:prstTxWarp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65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7"/>
            <a:ext cx="9144000" cy="34289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77" tIns="34289" rIns="68577" bIns="34289" numCol="1" rtlCol="0" anchor="ctr" anchorCtr="0" compatLnSpc="1">
            <a:prstTxWarp prst="textNoShape">
              <a:avLst/>
            </a:prstTxWarp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65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8519058" y="-6208"/>
            <a:ext cx="634666" cy="6260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601741" y="-6207"/>
            <a:ext cx="1249882" cy="6260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684420" y="-6207"/>
            <a:ext cx="1249882" cy="62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5563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" y="-1"/>
            <a:ext cx="9142704" cy="5143501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 bwMode="gray">
          <a:xfrm>
            <a:off x="201976" y="1563140"/>
            <a:ext cx="5378549" cy="2689646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19" tIns="107535" rIns="134419" bIns="10753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3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1929" y="1563129"/>
            <a:ext cx="5378549" cy="1344828"/>
          </a:xfrm>
          <a:noFill/>
        </p:spPr>
        <p:txBody>
          <a:bodyPr lIns="107535" tIns="67211" rIns="107535" bIns="67211" anchor="t" anchorCtr="0"/>
          <a:lstStyle>
            <a:lvl1pPr>
              <a:defRPr sz="4400" spc="-74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 bwMode="ltGray">
          <a:xfrm>
            <a:off x="201932" y="2906789"/>
            <a:ext cx="5378549" cy="1345996"/>
          </a:xfrm>
          <a:noFill/>
        </p:spPr>
        <p:txBody>
          <a:bodyPr lIns="107535" tIns="80651" rIns="107535" bIns="80651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7665760" y="4539667"/>
            <a:ext cx="1141803" cy="244625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12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51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 - NORTH_AMERICA_ Prints in GRAYSCAL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echEd Logo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49698" y="4018548"/>
            <a:ext cx="480978" cy="242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4209" y="4572378"/>
            <a:ext cx="739442" cy="5711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01" y="2230292"/>
            <a:ext cx="2070691" cy="2032514"/>
          </a:xfrm>
          <a:prstGeom prst="rect">
            <a:avLst/>
          </a:prstGeom>
        </p:spPr>
      </p:pic>
      <p:pic>
        <p:nvPicPr>
          <p:cNvPr id="10" name="Picture 2" descr="C:\Users\Justin\Desktop\_Work_in_Progress\_MS\1530\toolbox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627" y="3499985"/>
            <a:ext cx="728251" cy="61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95" y="1062484"/>
            <a:ext cx="2692964" cy="10346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375" y="4683824"/>
            <a:ext cx="1467261" cy="34823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118" y="3414335"/>
            <a:ext cx="2004218" cy="827933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1841313" y="4736972"/>
            <a:ext cx="2209573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772"/>
            <a:r>
              <a:rPr lang="en-US" sz="1500" b="1" spc="-53" dirty="0" smtClean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LEARN</a:t>
            </a:r>
            <a:r>
              <a:rPr lang="en-US" sz="1500" spc="-53" dirty="0" smtClean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 WINDOWS AZURE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715" y="4599306"/>
            <a:ext cx="1108831" cy="54419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0423" y="3347287"/>
            <a:ext cx="835699" cy="98827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86525" y="2146711"/>
            <a:ext cx="789307" cy="90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830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ng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2902" y="233172"/>
            <a:ext cx="8458200" cy="685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>
              <a:defRPr sz="3998" spc="-150" baseline="0">
                <a:solidFill>
                  <a:schemeClr val="tx2"/>
                </a:solidFill>
                <a:latin typeface="Segoe WP Semi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455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01976" y="890733"/>
            <a:ext cx="7395458" cy="201722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19" tIns="107535" rIns="134419" bIns="10753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3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889768"/>
            <a:ext cx="7394337" cy="2023491"/>
          </a:xfrm>
          <a:noFill/>
        </p:spPr>
        <p:txBody>
          <a:bodyPr tIns="67211" bIns="67211" anchor="t" anchorCtr="0"/>
          <a:lstStyle>
            <a:lvl1pPr>
              <a:defRPr sz="53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31" y="2907960"/>
            <a:ext cx="7395505" cy="1345411"/>
          </a:xfrm>
          <a:noFill/>
        </p:spPr>
        <p:txBody>
          <a:bodyPr lIns="134419" tIns="107535" rIns="134419" bIns="107535">
            <a:noAutofit/>
          </a:bodyPr>
          <a:lstStyle>
            <a:lvl1pPr marL="0" indent="0">
              <a:spcBef>
                <a:spcPts val="0"/>
              </a:spcBef>
              <a:buNone/>
              <a:defRPr sz="2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9159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01976" y="890733"/>
            <a:ext cx="7395458" cy="2017224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19" tIns="107535" rIns="134419" bIns="10753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3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889768"/>
            <a:ext cx="7394337" cy="2023491"/>
          </a:xfrm>
          <a:noFill/>
        </p:spPr>
        <p:txBody>
          <a:bodyPr tIns="67211" bIns="67211" anchor="t" anchorCtr="0"/>
          <a:lstStyle>
            <a:lvl1pPr>
              <a:defRPr sz="53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08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1563131"/>
            <a:ext cx="8740142" cy="1347163"/>
          </a:xfrm>
          <a:noFill/>
        </p:spPr>
        <p:txBody>
          <a:bodyPr tIns="67211" bIns="67211" anchor="t" anchorCtr="0"/>
          <a:lstStyle>
            <a:lvl1pPr>
              <a:defRPr sz="6500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284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1563131"/>
            <a:ext cx="8740142" cy="1347163"/>
          </a:xfrm>
          <a:noFill/>
        </p:spPr>
        <p:txBody>
          <a:bodyPr tIns="67211" bIns="67211" anchor="t" anchorCtr="0"/>
          <a:lstStyle>
            <a:lvl1pPr>
              <a:defRPr sz="6500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974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1563131"/>
            <a:ext cx="8740142" cy="1347163"/>
          </a:xfrm>
          <a:noFill/>
        </p:spPr>
        <p:txBody>
          <a:bodyPr tIns="67211" bIns="67211" anchor="t" anchorCtr="0"/>
          <a:lstStyle>
            <a:lvl1pPr>
              <a:defRPr sz="6500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0639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48923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500"/>
            </a:lvl2pPr>
            <a:lvl3pPr marL="168023" indent="0">
              <a:buNone/>
              <a:defRPr/>
            </a:lvl3pPr>
            <a:lvl4pPr marL="336047" indent="0">
              <a:buNone/>
              <a:defRPr/>
            </a:lvl4pPr>
            <a:lvl5pPr marL="50407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738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48923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500"/>
            </a:lvl2pPr>
            <a:lvl3pPr marL="168023" indent="0">
              <a:buNone/>
              <a:defRPr/>
            </a:lvl3pPr>
            <a:lvl4pPr marL="336047" indent="0">
              <a:buNone/>
              <a:defRPr/>
            </a:lvl4pPr>
            <a:lvl5pPr marL="50407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353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49563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536150"/>
          </a:xfrm>
        </p:spPr>
        <p:txBody>
          <a:bodyPr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609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536150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029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2" y="891883"/>
            <a:ext cx="4033911" cy="1815141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500"/>
            </a:lvl2pPr>
            <a:lvl3pPr marL="170357" indent="0">
              <a:buNone/>
              <a:tabLst/>
              <a:defRPr sz="1500"/>
            </a:lvl3pPr>
            <a:lvl4pPr marL="338381" indent="0">
              <a:buNone/>
              <a:defRPr/>
            </a:lvl4pPr>
            <a:lvl5pPr marL="50407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3" y="891883"/>
            <a:ext cx="4033911" cy="1815141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500"/>
            </a:lvl2pPr>
            <a:lvl3pPr marL="170357" indent="0">
              <a:buNone/>
              <a:tabLst/>
              <a:defRPr sz="1500"/>
            </a:lvl3pPr>
            <a:lvl4pPr marL="338381" indent="0">
              <a:buNone/>
              <a:defRPr/>
            </a:lvl4pPr>
            <a:lvl5pPr marL="50407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48017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2" y="891883"/>
            <a:ext cx="4033911" cy="1815141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00"/>
            </a:lvl1pPr>
            <a:lvl2pPr marL="0" indent="0">
              <a:buNone/>
              <a:defRPr sz="1500"/>
            </a:lvl2pPr>
            <a:lvl3pPr marL="170357" indent="0">
              <a:buNone/>
              <a:tabLst/>
              <a:defRPr sz="1500"/>
            </a:lvl3pPr>
            <a:lvl4pPr marL="338381" indent="0">
              <a:buNone/>
              <a:defRPr/>
            </a:lvl4pPr>
            <a:lvl5pPr marL="50407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3" y="891883"/>
            <a:ext cx="4033911" cy="1815141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00"/>
            </a:lvl1pPr>
            <a:lvl2pPr marL="0" indent="0">
              <a:buNone/>
              <a:defRPr sz="1500"/>
            </a:lvl2pPr>
            <a:lvl3pPr marL="170357" indent="0">
              <a:buNone/>
              <a:tabLst/>
              <a:defRPr sz="1500"/>
            </a:lvl3pPr>
            <a:lvl4pPr marL="338381" indent="0">
              <a:buNone/>
              <a:defRPr/>
            </a:lvl4pPr>
            <a:lvl5pPr marL="50407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0279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2" y="891884"/>
            <a:ext cx="4033911" cy="1864933"/>
          </a:xfrm>
        </p:spPr>
        <p:txBody>
          <a:bodyPr wrap="square">
            <a:spAutoFit/>
          </a:bodyPr>
          <a:lstStyle>
            <a:lvl1pPr marL="211197" indent="-211197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sz="2600"/>
            </a:lvl1pPr>
            <a:lvl2pPr marL="390413" indent="-171401">
              <a:defRPr sz="1800"/>
            </a:lvl2pPr>
            <a:lvl3pPr marL="514203" indent="-123790">
              <a:tabLst/>
              <a:defRPr sz="1500"/>
            </a:lvl3pPr>
            <a:lvl4pPr marL="647514" indent="-133312">
              <a:defRPr/>
            </a:lvl4pPr>
            <a:lvl5pPr marL="771304" indent="-12379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3" y="891884"/>
            <a:ext cx="4033911" cy="1864933"/>
          </a:xfrm>
        </p:spPr>
        <p:txBody>
          <a:bodyPr wrap="square">
            <a:spAutoFit/>
          </a:bodyPr>
          <a:lstStyle>
            <a:lvl1pPr marL="211197" indent="-211197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sz="2600"/>
            </a:lvl1pPr>
            <a:lvl2pPr marL="390413" indent="-171401">
              <a:defRPr sz="1800"/>
            </a:lvl2pPr>
            <a:lvl3pPr marL="514203" indent="-123790">
              <a:tabLst/>
              <a:defRPr sz="1500"/>
            </a:lvl3pPr>
            <a:lvl4pPr marL="647514" indent="-133312">
              <a:defRPr/>
            </a:lvl4pPr>
            <a:lvl5pPr marL="771304" indent="-12379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937217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2" y="891884"/>
            <a:ext cx="4033911" cy="1864933"/>
          </a:xfrm>
        </p:spPr>
        <p:txBody>
          <a:bodyPr wrap="square">
            <a:spAutoFit/>
          </a:bodyPr>
          <a:lstStyle>
            <a:lvl1pPr marL="211197" indent="-211197">
              <a:spcBef>
                <a:spcPts val="900"/>
              </a:spcBef>
              <a:buClr>
                <a:schemeClr val="tx2"/>
              </a:buClr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0413" indent="-171401">
              <a:defRPr sz="1800"/>
            </a:lvl2pPr>
            <a:lvl3pPr marL="514203" indent="-123790">
              <a:tabLst/>
              <a:defRPr sz="1500"/>
            </a:lvl3pPr>
            <a:lvl4pPr marL="647514" indent="-133312">
              <a:defRPr/>
            </a:lvl4pPr>
            <a:lvl5pPr marL="771304" indent="-12379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3" y="891884"/>
            <a:ext cx="4033911" cy="1864933"/>
          </a:xfrm>
        </p:spPr>
        <p:txBody>
          <a:bodyPr wrap="square">
            <a:spAutoFit/>
          </a:bodyPr>
          <a:lstStyle>
            <a:lvl1pPr marL="211197" indent="-211197">
              <a:spcBef>
                <a:spcPts val="900"/>
              </a:spcBef>
              <a:buClr>
                <a:schemeClr val="tx2"/>
              </a:buClr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0413" indent="-171401">
              <a:defRPr sz="1800"/>
            </a:lvl2pPr>
            <a:lvl3pPr marL="514203" indent="-123790">
              <a:tabLst/>
              <a:defRPr sz="1500"/>
            </a:lvl3pPr>
            <a:lvl4pPr marL="647514" indent="-133312">
              <a:defRPr/>
            </a:lvl4pPr>
            <a:lvl5pPr marL="771304" indent="-12379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10782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6405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97292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9146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191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19220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2675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891882"/>
            <a:ext cx="9144000" cy="4251618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81" tIns="34281" rIns="34281" bIns="34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377" fontAlgn="base">
              <a:spcBef>
                <a:spcPct val="0"/>
              </a:spcBef>
              <a:spcAft>
                <a:spcPct val="0"/>
              </a:spcAft>
            </a:pPr>
            <a:endParaRPr lang="en-US" sz="13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1932" y="897991"/>
            <a:ext cx="8740141" cy="1467730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25472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42969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59871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7724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66543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01929" y="891884"/>
            <a:ext cx="8740142" cy="1816227"/>
          </a:xfrm>
          <a:prstGeom prst="rect">
            <a:avLst/>
          </a:prstGeom>
        </p:spPr>
        <p:txBody>
          <a:bodyPr/>
          <a:lstStyle>
            <a:lvl1pPr marL="213531" indent="-213531">
              <a:buClr>
                <a:schemeClr val="tx1"/>
              </a:buClr>
              <a:buSzPct val="90000"/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0059" indent="-206529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33590" indent="-213531">
              <a:buClr>
                <a:schemeClr val="tx1"/>
              </a:buClr>
              <a:buSzPct val="90000"/>
              <a:buFont typeface="Arial" pitchFamily="34" charset="0"/>
              <a:buChar char="•"/>
              <a:defRPr sz="21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01614" indent="-168023">
              <a:buClr>
                <a:schemeClr val="tx1"/>
              </a:buClr>
              <a:buSzPct val="90000"/>
              <a:buFont typeface="Arial" pitchFamily="34" charset="0"/>
              <a:buChar char="•"/>
              <a:defRPr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69637" indent="-168023">
              <a:buClr>
                <a:schemeClr val="tx1"/>
              </a:buClr>
              <a:buSzPct val="90000"/>
              <a:buFont typeface="Arial" pitchFamily="34" charset="0"/>
              <a:buChar char="•"/>
              <a:defRPr sz="15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4679158"/>
            <a:ext cx="9144001" cy="464344"/>
          </a:xfrm>
          <a:prstGeom prst="rect">
            <a:avLst/>
          </a:prstGeom>
          <a:solidFill>
            <a:srgbClr val="FFFF99"/>
          </a:solidFill>
        </p:spPr>
        <p:txBody>
          <a:bodyPr wrap="square" lIns="114263" tIns="57132" rIns="114263" bIns="57132" anchor="b" anchorCtr="0">
            <a:noAutofit/>
          </a:bodyPr>
          <a:lstStyle>
            <a:lvl1pPr algn="r">
              <a:buFont typeface="Arial" pitchFamily="34" charset="0"/>
              <a:buNone/>
              <a:defRPr sz="2700" spc="-37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155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3328" y="2907953"/>
            <a:ext cx="7394106" cy="1345996"/>
          </a:xfrm>
          <a:noFill/>
        </p:spPr>
        <p:txBody>
          <a:bodyPr lIns="107563" tIns="80672" rIns="107563" bIns="80672">
            <a:noAutofit/>
          </a:bodyPr>
          <a:lstStyle>
            <a:lvl1pPr marL="0" indent="0">
              <a:spcBef>
                <a:spcPts val="0"/>
              </a:spcBef>
              <a:buNone/>
              <a:defRPr sz="2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01977" y="1556880"/>
            <a:ext cx="7395458" cy="1351077"/>
          </a:xfrm>
          <a:noFill/>
        </p:spPr>
        <p:txBody>
          <a:bodyPr lIns="107563" tIns="67227" rIns="107563" bIns="67227" anchor="t" anchorCtr="0"/>
          <a:lstStyle>
            <a:lvl1pPr>
              <a:defRPr sz="4400" spc="-74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7655400" y="352808"/>
            <a:ext cx="1141803" cy="244624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01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06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201929" y="1563129"/>
            <a:ext cx="6723186" cy="268965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01976" y="1563140"/>
            <a:ext cx="6723139" cy="1344818"/>
          </a:xfrm>
          <a:noFill/>
        </p:spPr>
        <p:txBody>
          <a:bodyPr lIns="107563" tIns="67227" rIns="107563" bIns="67227" anchor="t" anchorCtr="0"/>
          <a:lstStyle>
            <a:lvl1pPr>
              <a:defRPr sz="44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76" y="2908931"/>
            <a:ext cx="6723140" cy="1344245"/>
          </a:xfrm>
          <a:noFill/>
        </p:spPr>
        <p:txBody>
          <a:bodyPr lIns="107563" tIns="80672" rIns="107563" bIns="80672">
            <a:noAutofit/>
          </a:bodyPr>
          <a:lstStyle>
            <a:lvl1pPr marL="0" indent="0">
              <a:spcBef>
                <a:spcPts val="0"/>
              </a:spcBef>
              <a:buNone/>
              <a:defRPr sz="2600" spc="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7655400" y="352808"/>
            <a:ext cx="1141803" cy="244624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12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11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0448" cy="514350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gray">
          <a:xfrm>
            <a:off x="201929" y="1563129"/>
            <a:ext cx="5378549" cy="2689656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1977" y="1561851"/>
            <a:ext cx="5379716" cy="1346106"/>
          </a:xfrm>
          <a:noFill/>
        </p:spPr>
        <p:txBody>
          <a:bodyPr lIns="107563" tIns="67227" rIns="107563" bIns="67227" anchor="t" anchorCtr="0"/>
          <a:lstStyle>
            <a:lvl1pPr>
              <a:defRPr sz="44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01977" y="2910293"/>
            <a:ext cx="5379716" cy="1342493"/>
          </a:xfrm>
        </p:spPr>
        <p:txBody>
          <a:bodyPr tIns="80672" bIns="80672">
            <a:noAutofit/>
          </a:bodyPr>
          <a:lstStyle>
            <a:lvl1pPr marL="0" indent="0">
              <a:spcBef>
                <a:spcPts val="0"/>
              </a:spcBef>
              <a:buNone/>
              <a:defRPr sz="2400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439" y="4546066"/>
            <a:ext cx="1141803" cy="244625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12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33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9144000" cy="514349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201930" y="1563129"/>
            <a:ext cx="4706230" cy="2689656"/>
          </a:xfrm>
          <a:prstGeom prst="rect">
            <a:avLst/>
          </a:prstGeom>
          <a:solidFill>
            <a:schemeClr val="accent3">
              <a:alpha val="8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0762" y="1561851"/>
            <a:ext cx="4707398" cy="1346106"/>
          </a:xfrm>
          <a:noFill/>
        </p:spPr>
        <p:txBody>
          <a:bodyPr lIns="107563" tIns="67227" rIns="107563" bIns="67227" anchor="t" anchorCtr="0"/>
          <a:lstStyle>
            <a:lvl1pPr>
              <a:defRPr sz="44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00762" y="2910293"/>
            <a:ext cx="4707398" cy="1342493"/>
          </a:xfrm>
          <a:noFill/>
        </p:spPr>
        <p:txBody>
          <a:bodyPr tIns="80672" bIns="80672"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01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439" y="4546066"/>
            <a:ext cx="1141803" cy="24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19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" y="0"/>
            <a:ext cx="9142703" cy="514350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201929" y="1563129"/>
            <a:ext cx="5378549" cy="2689656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0762" y="1561851"/>
            <a:ext cx="5379716" cy="1346106"/>
          </a:xfrm>
          <a:noFill/>
        </p:spPr>
        <p:txBody>
          <a:bodyPr lIns="107563" tIns="67227" rIns="107563" bIns="67227" anchor="t" anchorCtr="0"/>
          <a:lstStyle>
            <a:lvl1pPr>
              <a:defRPr sz="44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 bwMode="ltGray">
          <a:xfrm>
            <a:off x="200762" y="2910293"/>
            <a:ext cx="5379716" cy="1342493"/>
          </a:xfrm>
        </p:spPr>
        <p:txBody>
          <a:bodyPr tIns="80672" bIns="80672"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439" y="4546066"/>
            <a:ext cx="1141803" cy="244625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01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64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" y="0"/>
            <a:ext cx="9142702" cy="514349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201929" y="1563129"/>
            <a:ext cx="5378549" cy="2689656"/>
          </a:xfrm>
          <a:prstGeom prst="rect">
            <a:avLst/>
          </a:prstGeom>
          <a:solidFill>
            <a:schemeClr val="accent3">
              <a:alpha val="8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0762" y="1561851"/>
            <a:ext cx="5379716" cy="1346106"/>
          </a:xfrm>
          <a:noFill/>
        </p:spPr>
        <p:txBody>
          <a:bodyPr lIns="107563" tIns="67227" rIns="107563" bIns="67227" anchor="t" anchorCtr="0"/>
          <a:lstStyle>
            <a:lvl1pPr>
              <a:defRPr sz="40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00762" y="2902121"/>
            <a:ext cx="5379716" cy="1344828"/>
          </a:xfrm>
          <a:noFill/>
        </p:spPr>
        <p:txBody>
          <a:bodyPr tIns="80672" bIns="80672"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01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439" y="4546066"/>
            <a:ext cx="1141803" cy="24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24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" y="0"/>
            <a:ext cx="9143352" cy="5143865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gray">
          <a:xfrm>
            <a:off x="201930" y="1563140"/>
            <a:ext cx="4706230" cy="2689656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0762" y="1563140"/>
            <a:ext cx="4707398" cy="1344829"/>
          </a:xfrm>
          <a:noFill/>
        </p:spPr>
        <p:txBody>
          <a:bodyPr vert="horz" wrap="square" lIns="107563" tIns="67227" rIns="107563" bIns="67227" rtlCol="0" anchor="t" anchorCtr="0">
            <a:noAutofit/>
          </a:bodyPr>
          <a:lstStyle>
            <a:lvl1pPr>
              <a:defRPr lang="en-US" sz="4400" spc="-74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01930" y="2907968"/>
            <a:ext cx="4706230" cy="1344828"/>
          </a:xfrm>
        </p:spPr>
        <p:txBody>
          <a:bodyPr tIns="80672" bIns="80672"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439" y="4546325"/>
            <a:ext cx="1141803" cy="244625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01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93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49754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" y="-1"/>
            <a:ext cx="9142704" cy="5143501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 bwMode="gray">
          <a:xfrm>
            <a:off x="201976" y="1563140"/>
            <a:ext cx="5378549" cy="2689646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1929" y="1563129"/>
            <a:ext cx="5378549" cy="1344828"/>
          </a:xfrm>
          <a:noFill/>
        </p:spPr>
        <p:txBody>
          <a:bodyPr lIns="107563" tIns="67227" rIns="107563" bIns="67227" anchor="t" anchorCtr="0"/>
          <a:lstStyle>
            <a:lvl1pPr>
              <a:defRPr sz="4400" spc="-74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 bwMode="ltGray">
          <a:xfrm>
            <a:off x="201930" y="2906789"/>
            <a:ext cx="5378549" cy="1345996"/>
          </a:xfrm>
          <a:noFill/>
        </p:spPr>
        <p:txBody>
          <a:bodyPr lIns="107563" tIns="80672" rIns="107563" bIns="80672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7665758" y="4539667"/>
            <a:ext cx="1141803" cy="244625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12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35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01976" y="890733"/>
            <a:ext cx="7395458" cy="201722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889767"/>
            <a:ext cx="7394337" cy="2023491"/>
          </a:xfrm>
          <a:noFill/>
        </p:spPr>
        <p:txBody>
          <a:bodyPr tIns="67227" bIns="67227" anchor="t" anchorCtr="0"/>
          <a:lstStyle>
            <a:lvl1pPr>
              <a:defRPr sz="53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30" y="2907958"/>
            <a:ext cx="7395505" cy="1345411"/>
          </a:xfrm>
          <a:noFill/>
        </p:spPr>
        <p:txBody>
          <a:bodyPr lIns="134453" tIns="107563" rIns="134453" bIns="107563">
            <a:noAutofit/>
          </a:bodyPr>
          <a:lstStyle>
            <a:lvl1pPr marL="0" indent="0">
              <a:spcBef>
                <a:spcPts val="0"/>
              </a:spcBef>
              <a:buNone/>
              <a:defRPr sz="2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3570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01976" y="890733"/>
            <a:ext cx="7395458" cy="2017224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889767"/>
            <a:ext cx="7394337" cy="2023491"/>
          </a:xfrm>
          <a:noFill/>
        </p:spPr>
        <p:txBody>
          <a:bodyPr tIns="67227" bIns="67227" anchor="t" anchorCtr="0"/>
          <a:lstStyle>
            <a:lvl1pPr>
              <a:defRPr sz="53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29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1563129"/>
            <a:ext cx="8740142" cy="1347163"/>
          </a:xfrm>
          <a:noFill/>
        </p:spPr>
        <p:txBody>
          <a:bodyPr tIns="67227" bIns="67227" anchor="t" anchorCtr="0"/>
          <a:lstStyle>
            <a:lvl1pPr>
              <a:defRPr sz="6500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637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1563129"/>
            <a:ext cx="8740142" cy="1347163"/>
          </a:xfrm>
          <a:noFill/>
        </p:spPr>
        <p:txBody>
          <a:bodyPr tIns="67227" bIns="67227" anchor="t" anchorCtr="0"/>
          <a:lstStyle>
            <a:lvl1pPr>
              <a:defRPr sz="6500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928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1563129"/>
            <a:ext cx="8740142" cy="1347163"/>
          </a:xfrm>
          <a:noFill/>
        </p:spPr>
        <p:txBody>
          <a:bodyPr tIns="67227" bIns="67227" anchor="t" anchorCtr="0"/>
          <a:lstStyle>
            <a:lvl1pPr>
              <a:defRPr sz="6500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922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48923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500"/>
            </a:lvl2pPr>
            <a:lvl3pPr marL="168067" indent="0">
              <a:buNone/>
              <a:defRPr/>
            </a:lvl3pPr>
            <a:lvl4pPr marL="336133" indent="0">
              <a:buNone/>
              <a:defRPr/>
            </a:lvl4pPr>
            <a:lvl5pPr marL="5042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7994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48923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500"/>
            </a:lvl2pPr>
            <a:lvl3pPr marL="168067" indent="0">
              <a:buNone/>
              <a:defRPr/>
            </a:lvl3pPr>
            <a:lvl4pPr marL="336133" indent="0">
              <a:buNone/>
              <a:defRPr/>
            </a:lvl4pPr>
            <a:lvl5pPr marL="5042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8338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536150"/>
          </a:xfrm>
        </p:spPr>
        <p:txBody>
          <a:bodyPr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129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536150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5335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3328" y="2907953"/>
            <a:ext cx="7394106" cy="1345996"/>
          </a:xfrm>
          <a:noFill/>
        </p:spPr>
        <p:txBody>
          <a:bodyPr lIns="107535" tIns="80651" rIns="107535" bIns="80651">
            <a:noAutofit/>
          </a:bodyPr>
          <a:lstStyle>
            <a:lvl1pPr marL="0" indent="0">
              <a:spcBef>
                <a:spcPts val="0"/>
              </a:spcBef>
              <a:buNone/>
              <a:defRPr sz="2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01977" y="1556880"/>
            <a:ext cx="7395458" cy="1351077"/>
          </a:xfrm>
          <a:noFill/>
        </p:spPr>
        <p:txBody>
          <a:bodyPr lIns="107535" tIns="67211" rIns="107535" bIns="67211" anchor="t" anchorCtr="0"/>
          <a:lstStyle>
            <a:lvl1pPr>
              <a:defRPr sz="4400" spc="-74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7655402" y="352808"/>
            <a:ext cx="1141803" cy="244624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01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34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2"/>
            <a:ext cx="4033911" cy="1815141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500"/>
            </a:lvl2pPr>
            <a:lvl3pPr marL="170401" indent="0">
              <a:buNone/>
              <a:tabLst/>
              <a:defRPr sz="1500"/>
            </a:lvl3pPr>
            <a:lvl4pPr marL="338468" indent="0">
              <a:buNone/>
              <a:defRPr/>
            </a:lvl4pPr>
            <a:lvl5pPr marL="5042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1882"/>
            <a:ext cx="4033911" cy="1815141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500"/>
            </a:lvl2pPr>
            <a:lvl3pPr marL="170401" indent="0">
              <a:buNone/>
              <a:tabLst/>
              <a:defRPr sz="1500"/>
            </a:lvl3pPr>
            <a:lvl4pPr marL="338468" indent="0">
              <a:buNone/>
              <a:defRPr/>
            </a:lvl4pPr>
            <a:lvl5pPr marL="5042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414006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2"/>
            <a:ext cx="4033911" cy="1815141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00"/>
            </a:lvl1pPr>
            <a:lvl2pPr marL="0" indent="0">
              <a:buNone/>
              <a:defRPr sz="1500"/>
            </a:lvl2pPr>
            <a:lvl3pPr marL="170401" indent="0">
              <a:buNone/>
              <a:tabLst/>
              <a:defRPr sz="1500"/>
            </a:lvl3pPr>
            <a:lvl4pPr marL="338468" indent="0">
              <a:buNone/>
              <a:defRPr/>
            </a:lvl4pPr>
            <a:lvl5pPr marL="5042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1882"/>
            <a:ext cx="4033911" cy="1815141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00"/>
            </a:lvl1pPr>
            <a:lvl2pPr marL="0" indent="0">
              <a:buNone/>
              <a:defRPr sz="1500"/>
            </a:lvl2pPr>
            <a:lvl3pPr marL="170401" indent="0">
              <a:buNone/>
              <a:tabLst/>
              <a:defRPr sz="1500"/>
            </a:lvl3pPr>
            <a:lvl4pPr marL="338468" indent="0">
              <a:buNone/>
              <a:defRPr/>
            </a:lvl4pPr>
            <a:lvl5pPr marL="5042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9678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2"/>
            <a:ext cx="4033911" cy="1864933"/>
          </a:xfrm>
        </p:spPr>
        <p:txBody>
          <a:bodyPr wrap="square">
            <a:spAutoFit/>
          </a:bodyPr>
          <a:lstStyle>
            <a:lvl1pPr marL="211251" indent="-211251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sz="2600"/>
            </a:lvl1pPr>
            <a:lvl2pPr marL="390513" indent="-171445">
              <a:defRPr sz="1800"/>
            </a:lvl2pPr>
            <a:lvl3pPr marL="514335" indent="-123822">
              <a:tabLst/>
              <a:defRPr sz="1500"/>
            </a:lvl3pPr>
            <a:lvl4pPr marL="647680" indent="-133346">
              <a:defRPr/>
            </a:lvl4pPr>
            <a:lvl5pPr marL="771502" indent="-123822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1882"/>
            <a:ext cx="4033911" cy="1864933"/>
          </a:xfrm>
        </p:spPr>
        <p:txBody>
          <a:bodyPr wrap="square">
            <a:spAutoFit/>
          </a:bodyPr>
          <a:lstStyle>
            <a:lvl1pPr marL="211251" indent="-211251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sz="2600"/>
            </a:lvl1pPr>
            <a:lvl2pPr marL="390513" indent="-171445">
              <a:defRPr sz="1800"/>
            </a:lvl2pPr>
            <a:lvl3pPr marL="514335" indent="-123822">
              <a:tabLst/>
              <a:defRPr sz="1500"/>
            </a:lvl3pPr>
            <a:lvl4pPr marL="647680" indent="-133346">
              <a:defRPr/>
            </a:lvl4pPr>
            <a:lvl5pPr marL="771502" indent="-123822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970166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2"/>
            <a:ext cx="4033911" cy="1864933"/>
          </a:xfrm>
        </p:spPr>
        <p:txBody>
          <a:bodyPr wrap="square">
            <a:spAutoFit/>
          </a:bodyPr>
          <a:lstStyle>
            <a:lvl1pPr marL="211251" indent="-211251">
              <a:spcBef>
                <a:spcPts val="900"/>
              </a:spcBef>
              <a:buClr>
                <a:schemeClr val="tx2"/>
              </a:buClr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0513" indent="-171445">
              <a:defRPr sz="1800"/>
            </a:lvl2pPr>
            <a:lvl3pPr marL="514335" indent="-123822">
              <a:tabLst/>
              <a:defRPr sz="1500"/>
            </a:lvl3pPr>
            <a:lvl4pPr marL="647680" indent="-133346">
              <a:defRPr/>
            </a:lvl4pPr>
            <a:lvl5pPr marL="771502" indent="-123822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1882"/>
            <a:ext cx="4033911" cy="1864933"/>
          </a:xfrm>
        </p:spPr>
        <p:txBody>
          <a:bodyPr wrap="square">
            <a:spAutoFit/>
          </a:bodyPr>
          <a:lstStyle>
            <a:lvl1pPr marL="211251" indent="-211251">
              <a:spcBef>
                <a:spcPts val="900"/>
              </a:spcBef>
              <a:buClr>
                <a:schemeClr val="tx2"/>
              </a:buClr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0513" indent="-171445">
              <a:defRPr sz="1800"/>
            </a:lvl2pPr>
            <a:lvl3pPr marL="514335" indent="-123822">
              <a:tabLst/>
              <a:defRPr sz="1500"/>
            </a:lvl3pPr>
            <a:lvl4pPr marL="647680" indent="-133346">
              <a:defRPr/>
            </a:lvl4pPr>
            <a:lvl5pPr marL="771502" indent="-123822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693388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8305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1764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8190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266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9359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891882"/>
            <a:ext cx="9144000" cy="4251618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89" tIns="34289" rIns="34289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spcBef>
                <a:spcPct val="0"/>
              </a:spcBef>
              <a:spcAft>
                <a:spcPct val="0"/>
              </a:spcAft>
            </a:pPr>
            <a:endParaRPr lang="en-US" sz="13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1930" y="897991"/>
            <a:ext cx="8740141" cy="1467730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25478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42980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59886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77269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5606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201929" y="1563129"/>
            <a:ext cx="6723186" cy="268965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19" tIns="107535" rIns="134419" bIns="10753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3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01976" y="1563140"/>
            <a:ext cx="6723139" cy="1344818"/>
          </a:xfrm>
          <a:noFill/>
        </p:spPr>
        <p:txBody>
          <a:bodyPr lIns="107535" tIns="67211" rIns="107535" bIns="67211" anchor="t" anchorCtr="0"/>
          <a:lstStyle>
            <a:lvl1pPr>
              <a:defRPr sz="44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77" y="2908933"/>
            <a:ext cx="6723140" cy="1344245"/>
          </a:xfrm>
          <a:noFill/>
        </p:spPr>
        <p:txBody>
          <a:bodyPr lIns="107535" tIns="80651" rIns="107535" bIns="80651">
            <a:noAutofit/>
          </a:bodyPr>
          <a:lstStyle>
            <a:lvl1pPr marL="0" indent="0">
              <a:spcBef>
                <a:spcPts val="0"/>
              </a:spcBef>
              <a:buNone/>
              <a:defRPr sz="2600" spc="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7655402" y="352808"/>
            <a:ext cx="1141803" cy="244624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12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13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01929" y="891883"/>
            <a:ext cx="8740142" cy="1816227"/>
          </a:xfrm>
          <a:prstGeom prst="rect">
            <a:avLst/>
          </a:prstGeom>
        </p:spPr>
        <p:txBody>
          <a:bodyPr/>
          <a:lstStyle>
            <a:lvl1pPr marL="213585" indent="-213585">
              <a:buClr>
                <a:schemeClr val="tx1"/>
              </a:buClr>
              <a:buSzPct val="90000"/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0167" indent="-206582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33752" indent="-213585">
              <a:buClr>
                <a:schemeClr val="tx1"/>
              </a:buClr>
              <a:buSzPct val="90000"/>
              <a:buFont typeface="Arial" pitchFamily="34" charset="0"/>
              <a:buChar char="•"/>
              <a:defRPr sz="21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01819" indent="-168067">
              <a:buClr>
                <a:schemeClr val="tx1"/>
              </a:buClr>
              <a:buSzPct val="90000"/>
              <a:buFont typeface="Arial" pitchFamily="34" charset="0"/>
              <a:buChar char="•"/>
              <a:defRPr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69885" indent="-168067">
              <a:buClr>
                <a:schemeClr val="tx1"/>
              </a:buClr>
              <a:buSzPct val="90000"/>
              <a:buFont typeface="Arial" pitchFamily="34" charset="0"/>
              <a:buChar char="•"/>
              <a:defRPr sz="15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4679157"/>
            <a:ext cx="9144001" cy="464344"/>
          </a:xfrm>
          <a:prstGeom prst="rect">
            <a:avLst/>
          </a:prstGeom>
          <a:solidFill>
            <a:srgbClr val="FFFF99"/>
          </a:solidFill>
        </p:spPr>
        <p:txBody>
          <a:bodyPr wrap="square" lIns="114292" tIns="57146" rIns="114292" bIns="57146" anchor="b" anchorCtr="0">
            <a:noAutofit/>
          </a:bodyPr>
          <a:lstStyle>
            <a:lvl1pPr algn="r">
              <a:buFont typeface="Arial" pitchFamily="34" charset="0"/>
              <a:buNone/>
              <a:defRPr sz="2700" spc="-37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874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3328" y="2907953"/>
            <a:ext cx="7394106" cy="1345996"/>
          </a:xfrm>
          <a:noFill/>
        </p:spPr>
        <p:txBody>
          <a:bodyPr lIns="107563" tIns="80672" rIns="107563" bIns="80672">
            <a:noAutofit/>
          </a:bodyPr>
          <a:lstStyle>
            <a:lvl1pPr marL="0" indent="0">
              <a:spcBef>
                <a:spcPts val="0"/>
              </a:spcBef>
              <a:buNone/>
              <a:defRPr sz="2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01977" y="1556880"/>
            <a:ext cx="7395458" cy="1351077"/>
          </a:xfrm>
          <a:noFill/>
        </p:spPr>
        <p:txBody>
          <a:bodyPr lIns="107563" tIns="67227" rIns="107563" bIns="67227" anchor="t" anchorCtr="0"/>
          <a:lstStyle>
            <a:lvl1pPr>
              <a:defRPr sz="4400" spc="-74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7655400" y="352808"/>
            <a:ext cx="1141803" cy="244624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01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23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201929" y="1563129"/>
            <a:ext cx="6723186" cy="268965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01976" y="1563140"/>
            <a:ext cx="6723139" cy="1344818"/>
          </a:xfrm>
          <a:noFill/>
        </p:spPr>
        <p:txBody>
          <a:bodyPr lIns="107563" tIns="67227" rIns="107563" bIns="67227" anchor="t" anchorCtr="0"/>
          <a:lstStyle>
            <a:lvl1pPr>
              <a:defRPr sz="44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76" y="2908931"/>
            <a:ext cx="6723140" cy="1344245"/>
          </a:xfrm>
          <a:noFill/>
        </p:spPr>
        <p:txBody>
          <a:bodyPr lIns="107563" tIns="80672" rIns="107563" bIns="80672">
            <a:noAutofit/>
          </a:bodyPr>
          <a:lstStyle>
            <a:lvl1pPr marL="0" indent="0">
              <a:spcBef>
                <a:spcPts val="0"/>
              </a:spcBef>
              <a:buNone/>
              <a:defRPr sz="2600" spc="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7655400" y="352808"/>
            <a:ext cx="1141803" cy="244624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12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45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0448" cy="514350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gray">
          <a:xfrm>
            <a:off x="201929" y="1563129"/>
            <a:ext cx="5378549" cy="2689656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1977" y="1561851"/>
            <a:ext cx="5379716" cy="1346106"/>
          </a:xfrm>
          <a:noFill/>
        </p:spPr>
        <p:txBody>
          <a:bodyPr lIns="107563" tIns="67227" rIns="107563" bIns="67227" anchor="t" anchorCtr="0"/>
          <a:lstStyle>
            <a:lvl1pPr>
              <a:defRPr sz="44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01977" y="2910293"/>
            <a:ext cx="5379716" cy="1342493"/>
          </a:xfrm>
        </p:spPr>
        <p:txBody>
          <a:bodyPr tIns="80672" bIns="80672">
            <a:noAutofit/>
          </a:bodyPr>
          <a:lstStyle>
            <a:lvl1pPr marL="0" indent="0">
              <a:spcBef>
                <a:spcPts val="0"/>
              </a:spcBef>
              <a:buNone/>
              <a:defRPr sz="2400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439" y="4546066"/>
            <a:ext cx="1141803" cy="244625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12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1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9144000" cy="514349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201930" y="1563129"/>
            <a:ext cx="4706230" cy="2689656"/>
          </a:xfrm>
          <a:prstGeom prst="rect">
            <a:avLst/>
          </a:prstGeom>
          <a:solidFill>
            <a:schemeClr val="accent3">
              <a:alpha val="8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0762" y="1561851"/>
            <a:ext cx="4707398" cy="1346106"/>
          </a:xfrm>
          <a:noFill/>
        </p:spPr>
        <p:txBody>
          <a:bodyPr lIns="107563" tIns="67227" rIns="107563" bIns="67227" anchor="t" anchorCtr="0"/>
          <a:lstStyle>
            <a:lvl1pPr>
              <a:defRPr sz="44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00762" y="2910293"/>
            <a:ext cx="4707398" cy="1342493"/>
          </a:xfrm>
          <a:noFill/>
        </p:spPr>
        <p:txBody>
          <a:bodyPr tIns="80672" bIns="80672"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01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439" y="4546066"/>
            <a:ext cx="1141803" cy="24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" y="0"/>
            <a:ext cx="9142703" cy="514350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201929" y="1563129"/>
            <a:ext cx="5378549" cy="2689656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0762" y="1561851"/>
            <a:ext cx="5379716" cy="1346106"/>
          </a:xfrm>
          <a:noFill/>
        </p:spPr>
        <p:txBody>
          <a:bodyPr lIns="107563" tIns="67227" rIns="107563" bIns="67227" anchor="t" anchorCtr="0"/>
          <a:lstStyle>
            <a:lvl1pPr>
              <a:defRPr sz="44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 bwMode="ltGray">
          <a:xfrm>
            <a:off x="200762" y="2910293"/>
            <a:ext cx="5379716" cy="1342493"/>
          </a:xfrm>
        </p:spPr>
        <p:txBody>
          <a:bodyPr tIns="80672" bIns="80672"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439" y="4546066"/>
            <a:ext cx="1141803" cy="244625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01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13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" y="0"/>
            <a:ext cx="9142702" cy="514349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201929" y="1563129"/>
            <a:ext cx="5378549" cy="2689656"/>
          </a:xfrm>
          <a:prstGeom prst="rect">
            <a:avLst/>
          </a:prstGeom>
          <a:solidFill>
            <a:schemeClr val="accent3">
              <a:alpha val="8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0762" y="1561851"/>
            <a:ext cx="5379716" cy="1346106"/>
          </a:xfrm>
          <a:noFill/>
        </p:spPr>
        <p:txBody>
          <a:bodyPr lIns="107563" tIns="67227" rIns="107563" bIns="67227" anchor="t" anchorCtr="0"/>
          <a:lstStyle>
            <a:lvl1pPr>
              <a:defRPr sz="40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00762" y="2902121"/>
            <a:ext cx="5379716" cy="1344828"/>
          </a:xfrm>
          <a:noFill/>
        </p:spPr>
        <p:txBody>
          <a:bodyPr tIns="80672" bIns="80672"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01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439" y="4546066"/>
            <a:ext cx="1141803" cy="24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69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" y="0"/>
            <a:ext cx="9143352" cy="5143865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gray">
          <a:xfrm>
            <a:off x="201930" y="1563140"/>
            <a:ext cx="4706230" cy="2689656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0762" y="1563140"/>
            <a:ext cx="4707398" cy="1344829"/>
          </a:xfrm>
          <a:noFill/>
        </p:spPr>
        <p:txBody>
          <a:bodyPr vert="horz" wrap="square" lIns="107563" tIns="67227" rIns="107563" bIns="67227" rtlCol="0" anchor="t" anchorCtr="0">
            <a:noAutofit/>
          </a:bodyPr>
          <a:lstStyle>
            <a:lvl1pPr>
              <a:defRPr lang="en-US" sz="4400" spc="-74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01930" y="2907968"/>
            <a:ext cx="4706230" cy="1344828"/>
          </a:xfrm>
        </p:spPr>
        <p:txBody>
          <a:bodyPr tIns="80672" bIns="80672"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439" y="4546325"/>
            <a:ext cx="1141803" cy="244625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01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92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" y="-1"/>
            <a:ext cx="9142704" cy="5143501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 bwMode="gray">
          <a:xfrm>
            <a:off x="201976" y="1563140"/>
            <a:ext cx="5378549" cy="2689646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1929" y="1563129"/>
            <a:ext cx="5378549" cy="1344828"/>
          </a:xfrm>
          <a:noFill/>
        </p:spPr>
        <p:txBody>
          <a:bodyPr lIns="107563" tIns="67227" rIns="107563" bIns="67227" anchor="t" anchorCtr="0"/>
          <a:lstStyle>
            <a:lvl1pPr>
              <a:defRPr sz="4400" spc="-74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 bwMode="ltGray">
          <a:xfrm>
            <a:off x="201930" y="2906789"/>
            <a:ext cx="5378549" cy="1345996"/>
          </a:xfrm>
          <a:noFill/>
        </p:spPr>
        <p:txBody>
          <a:bodyPr lIns="107563" tIns="80672" rIns="107563" bIns="80672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7665758" y="4539667"/>
            <a:ext cx="1141803" cy="244625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12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27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01976" y="890733"/>
            <a:ext cx="7395458" cy="201722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889767"/>
            <a:ext cx="7394337" cy="2023491"/>
          </a:xfrm>
          <a:noFill/>
        </p:spPr>
        <p:txBody>
          <a:bodyPr tIns="67227" bIns="67227" anchor="t" anchorCtr="0"/>
          <a:lstStyle>
            <a:lvl1pPr>
              <a:defRPr sz="53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30" y="2907958"/>
            <a:ext cx="7395505" cy="1345411"/>
          </a:xfrm>
          <a:noFill/>
        </p:spPr>
        <p:txBody>
          <a:bodyPr lIns="134453" tIns="107563" rIns="134453" bIns="107563">
            <a:noAutofit/>
          </a:bodyPr>
          <a:lstStyle>
            <a:lvl1pPr marL="0" indent="0">
              <a:spcBef>
                <a:spcPts val="0"/>
              </a:spcBef>
              <a:buNone/>
              <a:defRPr sz="2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5503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0448" cy="514350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gray">
          <a:xfrm>
            <a:off x="201929" y="1563129"/>
            <a:ext cx="5378549" cy="2689656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19" tIns="107535" rIns="134419" bIns="10753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3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1977" y="1561851"/>
            <a:ext cx="5379716" cy="1346106"/>
          </a:xfrm>
          <a:noFill/>
        </p:spPr>
        <p:txBody>
          <a:bodyPr lIns="107535" tIns="67211" rIns="107535" bIns="67211" anchor="t" anchorCtr="0"/>
          <a:lstStyle>
            <a:lvl1pPr>
              <a:defRPr sz="44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01977" y="2910295"/>
            <a:ext cx="5379716" cy="1342493"/>
          </a:xfrm>
        </p:spPr>
        <p:txBody>
          <a:bodyPr tIns="80651" bIns="80651">
            <a:noAutofit/>
          </a:bodyPr>
          <a:lstStyle>
            <a:lvl1pPr marL="0" indent="0">
              <a:spcBef>
                <a:spcPts val="0"/>
              </a:spcBef>
              <a:buNone/>
              <a:defRPr sz="2400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441" y="4546066"/>
            <a:ext cx="1141803" cy="244625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12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56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01976" y="890733"/>
            <a:ext cx="7395458" cy="2017224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889767"/>
            <a:ext cx="7394337" cy="2023491"/>
          </a:xfrm>
          <a:noFill/>
        </p:spPr>
        <p:txBody>
          <a:bodyPr tIns="67227" bIns="67227" anchor="t" anchorCtr="0"/>
          <a:lstStyle>
            <a:lvl1pPr>
              <a:defRPr sz="53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92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1563129"/>
            <a:ext cx="8740142" cy="1347163"/>
          </a:xfrm>
          <a:noFill/>
        </p:spPr>
        <p:txBody>
          <a:bodyPr tIns="67227" bIns="67227" anchor="t" anchorCtr="0"/>
          <a:lstStyle>
            <a:lvl1pPr>
              <a:defRPr sz="6500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89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1563129"/>
            <a:ext cx="8740142" cy="1347163"/>
          </a:xfrm>
          <a:noFill/>
        </p:spPr>
        <p:txBody>
          <a:bodyPr tIns="67227" bIns="67227" anchor="t" anchorCtr="0"/>
          <a:lstStyle>
            <a:lvl1pPr>
              <a:defRPr sz="6500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2561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1563129"/>
            <a:ext cx="8740142" cy="1347163"/>
          </a:xfrm>
          <a:noFill/>
        </p:spPr>
        <p:txBody>
          <a:bodyPr tIns="67227" bIns="67227" anchor="t" anchorCtr="0"/>
          <a:lstStyle>
            <a:lvl1pPr>
              <a:defRPr sz="6500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6557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48923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500"/>
            </a:lvl2pPr>
            <a:lvl3pPr marL="168067" indent="0">
              <a:buNone/>
              <a:defRPr/>
            </a:lvl3pPr>
            <a:lvl4pPr marL="336133" indent="0">
              <a:buNone/>
              <a:defRPr/>
            </a:lvl4pPr>
            <a:lvl5pPr marL="5042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6088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48923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500"/>
            </a:lvl2pPr>
            <a:lvl3pPr marL="168067" indent="0">
              <a:buNone/>
              <a:defRPr/>
            </a:lvl3pPr>
            <a:lvl4pPr marL="336133" indent="0">
              <a:buNone/>
              <a:defRPr/>
            </a:lvl4pPr>
            <a:lvl5pPr marL="5042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4021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536150"/>
          </a:xfrm>
        </p:spPr>
        <p:txBody>
          <a:bodyPr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91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536150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2866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2"/>
            <a:ext cx="4033911" cy="1815141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500"/>
            </a:lvl2pPr>
            <a:lvl3pPr marL="170401" indent="0">
              <a:buNone/>
              <a:tabLst/>
              <a:defRPr sz="1500"/>
            </a:lvl3pPr>
            <a:lvl4pPr marL="338468" indent="0">
              <a:buNone/>
              <a:defRPr/>
            </a:lvl4pPr>
            <a:lvl5pPr marL="50420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1882"/>
            <a:ext cx="4033911" cy="1815141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500"/>
            </a:lvl2pPr>
            <a:lvl3pPr marL="170401" indent="0">
              <a:buNone/>
              <a:tabLst/>
              <a:defRPr sz="1500"/>
            </a:lvl3pPr>
            <a:lvl4pPr marL="338468" indent="0">
              <a:buNone/>
              <a:defRPr/>
            </a:lvl4pPr>
            <a:lvl5pPr marL="50420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989949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2"/>
            <a:ext cx="4033911" cy="1815141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00"/>
            </a:lvl1pPr>
            <a:lvl2pPr marL="0" indent="0">
              <a:buNone/>
              <a:defRPr sz="1500"/>
            </a:lvl2pPr>
            <a:lvl3pPr marL="170401" indent="0">
              <a:buNone/>
              <a:tabLst/>
              <a:defRPr sz="1500"/>
            </a:lvl3pPr>
            <a:lvl4pPr marL="338468" indent="0">
              <a:buNone/>
              <a:defRPr/>
            </a:lvl4pPr>
            <a:lvl5pPr marL="50420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1882"/>
            <a:ext cx="4033911" cy="1815141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00"/>
            </a:lvl1pPr>
            <a:lvl2pPr marL="0" indent="0">
              <a:buNone/>
              <a:defRPr sz="1500"/>
            </a:lvl2pPr>
            <a:lvl3pPr marL="170401" indent="0">
              <a:buNone/>
              <a:tabLst/>
              <a:defRPr sz="1500"/>
            </a:lvl3pPr>
            <a:lvl4pPr marL="338468" indent="0">
              <a:buNone/>
              <a:defRPr/>
            </a:lvl4pPr>
            <a:lvl5pPr marL="50420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4474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2"/>
            <a:ext cx="9144000" cy="514349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201930" y="1563129"/>
            <a:ext cx="4706230" cy="2689656"/>
          </a:xfrm>
          <a:prstGeom prst="rect">
            <a:avLst/>
          </a:prstGeom>
          <a:solidFill>
            <a:schemeClr val="accent3">
              <a:alpha val="8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19" tIns="107535" rIns="134419" bIns="10753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3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0762" y="1561851"/>
            <a:ext cx="4707398" cy="1346106"/>
          </a:xfrm>
          <a:noFill/>
        </p:spPr>
        <p:txBody>
          <a:bodyPr lIns="107535" tIns="67211" rIns="107535" bIns="67211" anchor="t" anchorCtr="0"/>
          <a:lstStyle>
            <a:lvl1pPr>
              <a:defRPr sz="44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00762" y="2910295"/>
            <a:ext cx="4707398" cy="1342493"/>
          </a:xfrm>
          <a:noFill/>
        </p:spPr>
        <p:txBody>
          <a:bodyPr tIns="80651" bIns="80651"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01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441" y="4546066"/>
            <a:ext cx="1141803" cy="24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1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2"/>
            <a:ext cx="4033911" cy="1864933"/>
          </a:xfrm>
        </p:spPr>
        <p:txBody>
          <a:bodyPr wrap="square">
            <a:spAutoFit/>
          </a:bodyPr>
          <a:lstStyle>
            <a:lvl1pPr marL="211251" indent="-211251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sz="2600"/>
            </a:lvl1pPr>
            <a:lvl2pPr marL="390513" indent="-171445">
              <a:defRPr sz="1800"/>
            </a:lvl2pPr>
            <a:lvl3pPr marL="514335" indent="-123822">
              <a:tabLst/>
              <a:defRPr sz="1500"/>
            </a:lvl3pPr>
            <a:lvl4pPr marL="647680" indent="-133346">
              <a:defRPr/>
            </a:lvl4pPr>
            <a:lvl5pPr marL="771502" indent="-123822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1882"/>
            <a:ext cx="4033911" cy="1864933"/>
          </a:xfrm>
        </p:spPr>
        <p:txBody>
          <a:bodyPr wrap="square">
            <a:spAutoFit/>
          </a:bodyPr>
          <a:lstStyle>
            <a:lvl1pPr marL="211251" indent="-211251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sz="2600"/>
            </a:lvl1pPr>
            <a:lvl2pPr marL="390513" indent="-171445">
              <a:defRPr sz="1800"/>
            </a:lvl2pPr>
            <a:lvl3pPr marL="514335" indent="-123822">
              <a:tabLst/>
              <a:defRPr sz="1500"/>
            </a:lvl3pPr>
            <a:lvl4pPr marL="647680" indent="-133346">
              <a:defRPr/>
            </a:lvl4pPr>
            <a:lvl5pPr marL="771502" indent="-123822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533234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2"/>
            <a:ext cx="4033911" cy="1864933"/>
          </a:xfrm>
        </p:spPr>
        <p:txBody>
          <a:bodyPr wrap="square">
            <a:spAutoFit/>
          </a:bodyPr>
          <a:lstStyle>
            <a:lvl1pPr marL="211251" indent="-211251">
              <a:spcBef>
                <a:spcPts val="900"/>
              </a:spcBef>
              <a:buClr>
                <a:schemeClr val="tx2"/>
              </a:buClr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0513" indent="-171445">
              <a:defRPr sz="1800"/>
            </a:lvl2pPr>
            <a:lvl3pPr marL="514335" indent="-123822">
              <a:tabLst/>
              <a:defRPr sz="1500"/>
            </a:lvl3pPr>
            <a:lvl4pPr marL="647680" indent="-133346">
              <a:defRPr/>
            </a:lvl4pPr>
            <a:lvl5pPr marL="771502" indent="-123822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1882"/>
            <a:ext cx="4033911" cy="1864933"/>
          </a:xfrm>
        </p:spPr>
        <p:txBody>
          <a:bodyPr wrap="square">
            <a:spAutoFit/>
          </a:bodyPr>
          <a:lstStyle>
            <a:lvl1pPr marL="211251" indent="-211251">
              <a:spcBef>
                <a:spcPts val="900"/>
              </a:spcBef>
              <a:buClr>
                <a:schemeClr val="tx2"/>
              </a:buClr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0513" indent="-171445">
              <a:defRPr sz="1800"/>
            </a:lvl2pPr>
            <a:lvl3pPr marL="514335" indent="-123822">
              <a:tabLst/>
              <a:defRPr sz="1500"/>
            </a:lvl3pPr>
            <a:lvl4pPr marL="647680" indent="-133346">
              <a:defRPr/>
            </a:lvl4pPr>
            <a:lvl5pPr marL="771502" indent="-123822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495105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4604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49071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5429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2524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6833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891882"/>
            <a:ext cx="9144000" cy="4251618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89" tIns="34289" rIns="34289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spcBef>
                <a:spcPct val="0"/>
              </a:spcBef>
              <a:spcAft>
                <a:spcPct val="0"/>
              </a:spcAft>
            </a:pPr>
            <a:endParaRPr lang="en-US" sz="13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1930" y="897991"/>
            <a:ext cx="8740141" cy="1467730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25478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42980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59886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77269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115345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01929" y="891883"/>
            <a:ext cx="8740142" cy="1816227"/>
          </a:xfrm>
          <a:prstGeom prst="rect">
            <a:avLst/>
          </a:prstGeom>
        </p:spPr>
        <p:txBody>
          <a:bodyPr/>
          <a:lstStyle>
            <a:lvl1pPr marL="213585" indent="-213585">
              <a:buClr>
                <a:schemeClr val="tx1"/>
              </a:buClr>
              <a:buSzPct val="90000"/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0167" indent="-206582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33752" indent="-213585">
              <a:buClr>
                <a:schemeClr val="tx1"/>
              </a:buClr>
              <a:buSzPct val="90000"/>
              <a:buFont typeface="Arial" pitchFamily="34" charset="0"/>
              <a:buChar char="•"/>
              <a:defRPr sz="21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01819" indent="-168067">
              <a:buClr>
                <a:schemeClr val="tx1"/>
              </a:buClr>
              <a:buSzPct val="90000"/>
              <a:buFont typeface="Arial" pitchFamily="34" charset="0"/>
              <a:buChar char="•"/>
              <a:defRPr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69885" indent="-168067">
              <a:buClr>
                <a:schemeClr val="tx1"/>
              </a:buClr>
              <a:buSzPct val="90000"/>
              <a:buFont typeface="Arial" pitchFamily="34" charset="0"/>
              <a:buChar char="•"/>
              <a:defRPr sz="15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4679157"/>
            <a:ext cx="9144001" cy="464344"/>
          </a:xfrm>
          <a:prstGeom prst="rect">
            <a:avLst/>
          </a:prstGeom>
          <a:solidFill>
            <a:srgbClr val="FFFF99"/>
          </a:solidFill>
        </p:spPr>
        <p:txBody>
          <a:bodyPr wrap="square" lIns="114292" tIns="57146" rIns="114292" bIns="57146" anchor="b" anchorCtr="0">
            <a:noAutofit/>
          </a:bodyPr>
          <a:lstStyle>
            <a:lvl1pPr algn="r">
              <a:buFont typeface="Arial" pitchFamily="34" charset="0"/>
              <a:buNone/>
              <a:defRPr sz="2700" spc="-37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683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930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" y="0"/>
            <a:ext cx="9142703" cy="514350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201929" y="1563129"/>
            <a:ext cx="5378549" cy="2689656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19" tIns="107535" rIns="134419" bIns="10753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3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0762" y="1561851"/>
            <a:ext cx="5379716" cy="1346106"/>
          </a:xfrm>
          <a:noFill/>
        </p:spPr>
        <p:txBody>
          <a:bodyPr lIns="107535" tIns="67211" rIns="107535" bIns="67211" anchor="t" anchorCtr="0"/>
          <a:lstStyle>
            <a:lvl1pPr>
              <a:defRPr sz="44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 bwMode="ltGray">
          <a:xfrm>
            <a:off x="200762" y="2910295"/>
            <a:ext cx="5379716" cy="1342493"/>
          </a:xfrm>
        </p:spPr>
        <p:txBody>
          <a:bodyPr tIns="80651" bIns="80651"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441" y="4546066"/>
            <a:ext cx="1141803" cy="244625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01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39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 - Tokyo, Japa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176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 - Sydney, Australia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029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 - Toronto, Canada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994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 - London, United Kingdom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789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 - Buenos Aires, Argentina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5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 - Auckland, New Zealand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729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 - Chennai, India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223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 - Sao Paulo, Brazil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47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 - Paris, Franc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730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 - Frankfurt, Germany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016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0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9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29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theme" Target="../theme/theme6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6.xml"/><Relationship Id="rId3" Type="http://schemas.openxmlformats.org/officeDocument/2006/relationships/slideLayout" Target="../slideLayouts/slideLayout63.xml"/><Relationship Id="rId21" Type="http://schemas.openxmlformats.org/officeDocument/2006/relationships/slideLayout" Target="../slideLayouts/slideLayout81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29" Type="http://schemas.openxmlformats.org/officeDocument/2006/relationships/theme" Target="../theme/theme7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7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1.xml"/><Relationship Id="rId18" Type="http://schemas.openxmlformats.org/officeDocument/2006/relationships/slideLayout" Target="../slideLayouts/slideLayout106.xml"/><Relationship Id="rId26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91.xml"/><Relationship Id="rId21" Type="http://schemas.openxmlformats.org/officeDocument/2006/relationships/slideLayout" Target="../slideLayouts/slideLayout109.xml"/><Relationship Id="rId34" Type="http://schemas.openxmlformats.org/officeDocument/2006/relationships/theme" Target="../theme/theme8.xml"/><Relationship Id="rId7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100.xml"/><Relationship Id="rId17" Type="http://schemas.openxmlformats.org/officeDocument/2006/relationships/slideLayout" Target="../slideLayouts/slideLayout105.xml"/><Relationship Id="rId25" Type="http://schemas.openxmlformats.org/officeDocument/2006/relationships/slideLayout" Target="../slideLayouts/slideLayout113.xml"/><Relationship Id="rId33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90.xml"/><Relationship Id="rId16" Type="http://schemas.openxmlformats.org/officeDocument/2006/relationships/slideLayout" Target="../slideLayouts/slideLayout104.xml"/><Relationship Id="rId20" Type="http://schemas.openxmlformats.org/officeDocument/2006/relationships/slideLayout" Target="../slideLayouts/slideLayout108.xml"/><Relationship Id="rId29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24" Type="http://schemas.openxmlformats.org/officeDocument/2006/relationships/slideLayout" Target="../slideLayouts/slideLayout112.xml"/><Relationship Id="rId32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93.xml"/><Relationship Id="rId15" Type="http://schemas.openxmlformats.org/officeDocument/2006/relationships/slideLayout" Target="../slideLayouts/slideLayout103.xml"/><Relationship Id="rId23" Type="http://schemas.openxmlformats.org/officeDocument/2006/relationships/slideLayout" Target="../slideLayouts/slideLayout111.xml"/><Relationship Id="rId28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98.xml"/><Relationship Id="rId19" Type="http://schemas.openxmlformats.org/officeDocument/2006/relationships/slideLayout" Target="../slideLayouts/slideLayout107.xml"/><Relationship Id="rId31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slideLayout" Target="../slideLayouts/slideLayout102.xml"/><Relationship Id="rId22" Type="http://schemas.openxmlformats.org/officeDocument/2006/relationships/slideLayout" Target="../slideLayouts/slideLayout110.xml"/><Relationship Id="rId27" Type="http://schemas.openxmlformats.org/officeDocument/2006/relationships/slideLayout" Target="../slideLayouts/slideLayout115.xml"/><Relationship Id="rId30" Type="http://schemas.openxmlformats.org/officeDocument/2006/relationships/slideLayout" Target="../slideLayouts/slideLayout118.xml"/><Relationship Id="rId8" Type="http://schemas.openxmlformats.org/officeDocument/2006/relationships/slideLayout" Target="../slideLayouts/slideLayout9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8D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50" y="4629152"/>
            <a:ext cx="1123950" cy="35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2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166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12" indent="-342812" algn="l" defTabSz="914166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760" indent="-285677" algn="l" defTabSz="914166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07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790" indent="-228542" algn="l" defTabSz="914166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73" indent="-228542" algn="l" defTabSz="914166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56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40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22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06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3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66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49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32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15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498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80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64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50" y="4629152"/>
            <a:ext cx="1123950" cy="35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8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ctr" defTabSz="914166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12" indent="-342812" algn="l" defTabSz="914166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760" indent="-285677" algn="l" defTabSz="914166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07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790" indent="-228542" algn="l" defTabSz="914166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73" indent="-228542" algn="l" defTabSz="914166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56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40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22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06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3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66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49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32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15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498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80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64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75AE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50" y="4629152"/>
            <a:ext cx="1123950" cy="35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95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xStyles>
    <p:titleStyle>
      <a:lvl1pPr algn="ctr" defTabSz="914166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12" indent="-342812" algn="l" defTabSz="914166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760" indent="-285677" algn="l" defTabSz="914166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07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790" indent="-228542" algn="l" defTabSz="914166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73" indent="-228542" algn="l" defTabSz="914166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56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40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22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06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3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66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49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32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15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498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80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64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50" y="4629152"/>
            <a:ext cx="1123950" cy="35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78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ctr" defTabSz="914166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12" indent="-342812" algn="l" defTabSz="914166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760" indent="-285677" algn="l" defTabSz="914166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07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790" indent="-228542" algn="l" defTabSz="914166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73" indent="-228542" algn="l" defTabSz="914166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56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40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22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06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3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66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49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32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15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498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80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64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" y="217135"/>
            <a:ext cx="8741880" cy="674749"/>
          </a:xfrm>
          <a:prstGeom prst="rect">
            <a:avLst/>
          </a:prstGeom>
        </p:spPr>
        <p:txBody>
          <a:bodyPr vert="horz" wrap="square" lIns="107535" tIns="67211" rIns="107535" bIns="67211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891885"/>
            <a:ext cx="8740140" cy="1539023"/>
          </a:xfrm>
          <a:prstGeom prst="rect">
            <a:avLst/>
          </a:prstGeom>
        </p:spPr>
        <p:txBody>
          <a:bodyPr vert="horz" wrap="square" lIns="107535" tIns="67211" rIns="107535" bIns="67211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034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685576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75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52035" marR="0" indent="-252035" algn="l" defTabSz="68557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9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29394" marR="0" indent="-177358" algn="l" defTabSz="68557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88084" marR="0" indent="-168023" algn="l" defTabSz="68557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756106" marR="0" indent="-168023" algn="l" defTabSz="68557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924131" marR="0" indent="-168023" algn="l" defTabSz="68557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5334" indent="-171394" algn="l" defTabSz="68557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124" indent="-171394" algn="l" defTabSz="68557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0912" indent="-171394" algn="l" defTabSz="68557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3701" indent="-171394" algn="l" defTabSz="68557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57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42788" algn="l" defTabSz="68557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85576" algn="l" defTabSz="68557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365" algn="l" defTabSz="68557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152" algn="l" defTabSz="68557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713942" algn="l" defTabSz="68557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56729" algn="l" defTabSz="68557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518" algn="l" defTabSz="68557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306" algn="l" defTabSz="68557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" y="217133"/>
            <a:ext cx="8741880" cy="674749"/>
          </a:xfrm>
          <a:prstGeom prst="rect">
            <a:avLst/>
          </a:prstGeom>
        </p:spPr>
        <p:txBody>
          <a:bodyPr vert="horz" wrap="square" lIns="107563" tIns="67227" rIns="107563" bIns="67227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891883"/>
            <a:ext cx="8740140" cy="1539023"/>
          </a:xfrm>
          <a:prstGeom prst="rect">
            <a:avLst/>
          </a:prstGeom>
        </p:spPr>
        <p:txBody>
          <a:bodyPr vert="horz" wrap="square" lIns="107563" tIns="67227" rIns="107563" bIns="67227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130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2" r:id="rId25"/>
    <p:sldLayoutId id="2147483713" r:id="rId26"/>
    <p:sldLayoutId id="2147483714" r:id="rId27"/>
    <p:sldLayoutId id="2147483715" r:id="rId2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685752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75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52100" marR="0" indent="-252100" algn="l" defTabSz="68575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9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29504" marR="0" indent="-177404" algn="l" defTabSz="68575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88234" marR="0" indent="-168067" algn="l" defTabSz="68575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756300" marR="0" indent="-168067" algn="l" defTabSz="68575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924367" marR="0" indent="-168067" algn="l" defTabSz="68575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5817" indent="-171438" algn="l" defTabSz="68575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94" indent="-171438" algn="l" defTabSz="68575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70" indent="-171438" algn="l" defTabSz="68575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47" indent="-171438" algn="l" defTabSz="68575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6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52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8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04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81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56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32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08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" y="217133"/>
            <a:ext cx="8741880" cy="674749"/>
          </a:xfrm>
          <a:prstGeom prst="rect">
            <a:avLst/>
          </a:prstGeom>
        </p:spPr>
        <p:txBody>
          <a:bodyPr vert="horz" wrap="square" lIns="107563" tIns="67227" rIns="107563" bIns="67227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891883"/>
            <a:ext cx="8740140" cy="1539023"/>
          </a:xfrm>
          <a:prstGeom prst="rect">
            <a:avLst/>
          </a:prstGeom>
        </p:spPr>
        <p:txBody>
          <a:bodyPr vert="horz" wrap="square" lIns="107563" tIns="67227" rIns="107563" bIns="67227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773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36" r:id="rId20"/>
    <p:sldLayoutId id="2147483737" r:id="rId21"/>
    <p:sldLayoutId id="2147483738" r:id="rId22"/>
    <p:sldLayoutId id="2147483739" r:id="rId23"/>
    <p:sldLayoutId id="2147483740" r:id="rId24"/>
    <p:sldLayoutId id="2147483741" r:id="rId25"/>
    <p:sldLayoutId id="2147483742" r:id="rId26"/>
    <p:sldLayoutId id="2147483743" r:id="rId27"/>
    <p:sldLayoutId id="2147483744" r:id="rId2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685752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75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52100" marR="0" indent="-252100" algn="l" defTabSz="68575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9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29504" marR="0" indent="-177404" algn="l" defTabSz="68575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88234" marR="0" indent="-168067" algn="l" defTabSz="68575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756300" marR="0" indent="-168067" algn="l" defTabSz="68575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924367" marR="0" indent="-168067" algn="l" defTabSz="68575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5817" indent="-171438" algn="l" defTabSz="68575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94" indent="-171438" algn="l" defTabSz="68575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70" indent="-171438" algn="l" defTabSz="68575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47" indent="-171438" algn="l" defTabSz="68575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6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52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8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04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81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56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32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08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5"/>
            <a:ext cx="8363938" cy="56092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90627" y="1085855"/>
            <a:ext cx="8366320" cy="15419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438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  <p:sldLayoutId id="2147483765" r:id="rId20"/>
    <p:sldLayoutId id="2147483766" r:id="rId21"/>
    <p:sldLayoutId id="2147483767" r:id="rId22"/>
    <p:sldLayoutId id="2147483768" r:id="rId23"/>
    <p:sldLayoutId id="2147483769" r:id="rId24"/>
    <p:sldLayoutId id="2147483770" r:id="rId25"/>
    <p:sldLayoutId id="2147483771" r:id="rId26"/>
    <p:sldLayoutId id="2147483772" r:id="rId27"/>
    <p:sldLayoutId id="2147483773" r:id="rId28"/>
    <p:sldLayoutId id="2147483774" r:id="rId29"/>
    <p:sldLayoutId id="2147483775" r:id="rId30"/>
    <p:sldLayoutId id="2147483776" r:id="rId31"/>
    <p:sldLayoutId id="2147483777" r:id="rId32"/>
    <p:sldLayoutId id="2147483778" r:id="rId3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685772" rtl="0" eaLnBrk="1" latinLnBrk="0" hangingPunct="1">
        <a:lnSpc>
          <a:spcPct val="90000"/>
        </a:lnSpc>
        <a:spcBef>
          <a:spcPct val="0"/>
        </a:spcBef>
        <a:buNone/>
        <a:defRPr lang="en-US" sz="4050" b="0" kern="1200" cap="none" spc="-75" baseline="0" dirty="0" smtClean="0">
          <a:ln w="3175">
            <a:noFill/>
          </a:ln>
          <a:solidFill>
            <a:schemeClr val="tx1">
              <a:alpha val="99000"/>
            </a:schemeClr>
          </a:solidFill>
          <a:effectLst/>
          <a:latin typeface="+mj-lt"/>
          <a:ea typeface="+mn-ea"/>
          <a:cs typeface="Arial" charset="0"/>
        </a:defRPr>
      </a:lvl1pPr>
    </p:titleStyle>
    <p:bodyStyle>
      <a:lvl1pPr marL="254794" marR="0" indent="-254794" algn="l" defTabSz="68577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700" kern="1200" spc="-53" baseline="0">
          <a:solidFill>
            <a:schemeClr val="tx1">
              <a:alpha val="99000"/>
            </a:schemeClr>
          </a:solidFill>
          <a:latin typeface="+mj-lt"/>
          <a:ea typeface="+mn-ea"/>
          <a:cs typeface="+mn-cs"/>
        </a:defRPr>
      </a:lvl1pPr>
      <a:lvl2pPr marL="429816" marR="0" indent="-175022" algn="l" defTabSz="68577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800" kern="1200" spc="0" baseline="0">
          <a:solidFill>
            <a:schemeClr val="tx1">
              <a:alpha val="99000"/>
            </a:schemeClr>
          </a:solidFill>
          <a:latin typeface="+mn-lt"/>
          <a:ea typeface="+mn-ea"/>
          <a:cs typeface="+mn-cs"/>
        </a:defRPr>
      </a:lvl2pPr>
      <a:lvl3pPr marL="598885" marR="0" indent="-169069" algn="l" defTabSz="68577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598885" algn="l"/>
        </a:tabLst>
        <a:defRPr sz="1800" kern="1200" spc="0" baseline="0">
          <a:solidFill>
            <a:schemeClr val="tx1">
              <a:alpha val="99000"/>
            </a:schemeClr>
          </a:solidFill>
          <a:latin typeface="+mn-lt"/>
          <a:ea typeface="+mn-ea"/>
          <a:cs typeface="+mn-cs"/>
        </a:defRPr>
      </a:lvl3pPr>
      <a:lvl4pPr marL="772716" marR="0" indent="-173831" algn="l" defTabSz="68577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500" kern="1200" spc="0" baseline="0">
          <a:solidFill>
            <a:schemeClr val="tx1">
              <a:alpha val="99000"/>
            </a:schemeClr>
          </a:solidFill>
          <a:latin typeface="+mn-lt"/>
          <a:ea typeface="+mn-ea"/>
          <a:cs typeface="+mn-cs"/>
        </a:defRPr>
      </a:lvl4pPr>
      <a:lvl5pPr marL="941785" marR="0" indent="-169069" algn="l" defTabSz="68577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941785" algn="l"/>
        </a:tabLst>
        <a:defRPr sz="1500" kern="1200" spc="0" baseline="0">
          <a:solidFill>
            <a:schemeClr val="tx1">
              <a:alpha val="99000"/>
            </a:schemeClr>
          </a:solidFill>
          <a:latin typeface="+mn-lt"/>
          <a:ea typeface="+mn-ea"/>
          <a:cs typeface="+mn-cs"/>
        </a:defRPr>
      </a:lvl5pPr>
      <a:lvl6pPr marL="1885874" indent="-171443" algn="l" defTabSz="68577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61" indent="-171443" algn="l" defTabSz="68577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47" indent="-171443" algn="l" defTabSz="68577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34" indent="-171443" algn="l" defTabSz="68577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7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2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59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45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32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18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04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91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7.xml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17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1.xml"/><Relationship Id="rId4" Type="http://schemas.openxmlformats.org/officeDocument/2006/relationships/hyperlink" Target="http://aka.ms/FullstackMontrealEva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407" y="742950"/>
            <a:ext cx="89691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FullStack</a:t>
            </a:r>
            <a:r>
              <a:rPr lang="en-US" sz="6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Camp 2015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Presented by Microsoft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60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0600" y="1971586"/>
            <a:ext cx="716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Let’s Get </a:t>
            </a:r>
            <a:r>
              <a:rPr lang="en-US" sz="54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sz="5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tarted!</a:t>
            </a:r>
            <a:endParaRPr lang="en-US" sz="5400" dirty="0">
              <a:solidFill>
                <a:prstClr val="black">
                  <a:lumMod val="50000"/>
                  <a:lumOff val="50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428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Your Instructors</a:t>
            </a:r>
            <a:endParaRPr lang="en-US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2605847" y="1216972"/>
            <a:ext cx="6146438" cy="3805301"/>
          </a:xfrm>
          <a:prstGeom prst="rect">
            <a:avLst/>
          </a:prstGeom>
        </p:spPr>
        <p:txBody>
          <a:bodyPr>
            <a:normAutofit/>
          </a:bodyPr>
          <a:lstStyle>
            <a:lvl1pPr marL="460375" indent="-4603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3200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855663" indent="-395288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2800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1258888" indent="-40322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2400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604963" indent="-3460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2000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941513" indent="-33655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2000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3300" b="1" dirty="0" smtClean="0">
                <a:latin typeface="Segoe UI Light"/>
              </a:rPr>
              <a:t>Rami Sayar</a:t>
            </a:r>
            <a:endParaRPr lang="en-CA" sz="3300" b="1" spc="-75" dirty="0">
              <a:latin typeface="Segoe UI Light"/>
            </a:endParaRPr>
          </a:p>
          <a:p>
            <a:pPr marL="0" indent="0">
              <a:buNone/>
            </a:pPr>
            <a:r>
              <a:rPr lang="en-CA" sz="2250" spc="-75" dirty="0">
                <a:latin typeface="Segoe UI Light" pitchFamily="34" charset="0"/>
              </a:rPr>
              <a:t>Technical Evangelist | Microsoft Canada</a:t>
            </a:r>
          </a:p>
          <a:p>
            <a:pPr marL="0" indent="0">
              <a:buNone/>
            </a:pPr>
            <a:endParaRPr lang="en-CA" sz="2400" spc="-75" dirty="0">
              <a:latin typeface="Segoe UI Light" pitchFamily="34" charset="0"/>
            </a:endParaRPr>
          </a:p>
          <a:p>
            <a:pPr marL="0" indent="0">
              <a:buNone/>
            </a:pPr>
            <a:r>
              <a:rPr lang="en-CA" sz="2400" spc="-75" dirty="0">
                <a:latin typeface="Segoe UI Light" pitchFamily="34" charset="0"/>
              </a:rPr>
              <a:t>Catch him on:</a:t>
            </a:r>
          </a:p>
          <a:p>
            <a:r>
              <a:rPr lang="en-CA" sz="2400" spc="-75" dirty="0">
                <a:solidFill>
                  <a:srgbClr val="00B0F0"/>
                </a:solidFill>
                <a:latin typeface="Segoe UI Light" pitchFamily="34" charset="0"/>
              </a:rPr>
              <a:t>Canadian Developer Connection</a:t>
            </a:r>
            <a:r>
              <a:rPr lang="en-CA" sz="2400" spc="-75" dirty="0">
                <a:latin typeface="Segoe UI Light" pitchFamily="34" charset="0"/>
              </a:rPr>
              <a:t/>
            </a:r>
            <a:br>
              <a:rPr lang="en-CA" sz="2400" spc="-75" dirty="0">
                <a:latin typeface="Segoe UI Light" pitchFamily="34" charset="0"/>
              </a:rPr>
            </a:br>
            <a:r>
              <a:rPr lang="en-CA" sz="1800" spc="-75" dirty="0" smtClean="0">
                <a:latin typeface="Segoe UI Light" pitchFamily="34" charset="0"/>
              </a:rPr>
              <a:t>blogs.msdn.com/</a:t>
            </a:r>
            <a:r>
              <a:rPr lang="en-CA" sz="1800" spc="-75" dirty="0" err="1" smtClean="0">
                <a:latin typeface="Segoe UI Light" pitchFamily="34" charset="0"/>
              </a:rPr>
              <a:t>cdndevs</a:t>
            </a:r>
            <a:endParaRPr lang="en-CA" sz="1800" spc="-75" dirty="0" smtClean="0">
              <a:latin typeface="Segoe UI Light" pitchFamily="34" charset="0"/>
            </a:endParaRPr>
          </a:p>
          <a:p>
            <a:r>
              <a:rPr lang="en-CA" sz="2400" spc="-75" dirty="0" smtClean="0">
                <a:solidFill>
                  <a:srgbClr val="00B0F0"/>
                </a:solidFill>
                <a:latin typeface="Segoe UI Light" pitchFamily="34" charset="0"/>
              </a:rPr>
              <a:t>RamiSayar.com</a:t>
            </a:r>
            <a:endParaRPr lang="en-CA" sz="1800" spc="-75" dirty="0">
              <a:latin typeface="Segoe UI Light" pitchFamily="34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75767" y="3092814"/>
            <a:ext cx="3005138" cy="1454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55663" indent="-395288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8888" indent="-40322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CA" sz="1050" dirty="0" smtClean="0">
                <a:solidFill>
                  <a:srgbClr val="232323"/>
                </a:solidFill>
                <a:latin typeface="Segoe UI Light"/>
              </a:rPr>
              <a:t>rami.sayar@microsoft.com</a:t>
            </a:r>
            <a:endParaRPr lang="en-US" sz="1050" dirty="0">
              <a:solidFill>
                <a:srgbClr val="232323"/>
              </a:solidFill>
              <a:latin typeface="Segoe UI Light"/>
            </a:endParaRPr>
          </a:p>
        </p:txBody>
      </p:sp>
      <p:sp>
        <p:nvSpPr>
          <p:cNvPr id="8" name="Text Placeholder 7"/>
          <p:cNvSpPr txBox="1">
            <a:spLocks/>
          </p:cNvSpPr>
          <p:nvPr/>
        </p:nvSpPr>
        <p:spPr>
          <a:xfrm>
            <a:off x="877471" y="3382364"/>
            <a:ext cx="3005138" cy="1454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55663" indent="-395288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8888" indent="-40322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CA" sz="1050" dirty="0" smtClean="0">
                <a:solidFill>
                  <a:srgbClr val="232323"/>
                </a:solidFill>
                <a:latin typeface="Segoe UI Light"/>
              </a:rPr>
              <a:t>@</a:t>
            </a:r>
            <a:r>
              <a:rPr lang="en-CA" sz="1050" dirty="0" err="1" smtClean="0">
                <a:solidFill>
                  <a:srgbClr val="232323"/>
                </a:solidFill>
                <a:latin typeface="Segoe UI Light"/>
              </a:rPr>
              <a:t>ramisayar</a:t>
            </a:r>
            <a:endParaRPr lang="en-US" sz="1050" dirty="0">
              <a:solidFill>
                <a:srgbClr val="232323"/>
              </a:solidFill>
              <a:latin typeface="Segoe UI Light"/>
            </a:endParaRPr>
          </a:p>
        </p:txBody>
      </p:sp>
      <p:sp>
        <p:nvSpPr>
          <p:cNvPr id="9" name="Text Placeholder 8"/>
          <p:cNvSpPr txBox="1">
            <a:spLocks/>
          </p:cNvSpPr>
          <p:nvPr/>
        </p:nvSpPr>
        <p:spPr>
          <a:xfrm>
            <a:off x="875767" y="3699239"/>
            <a:ext cx="3005138" cy="1454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55663" indent="-395288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8888" indent="-40322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CA" sz="1050" dirty="0" smtClean="0">
                <a:solidFill>
                  <a:srgbClr val="232323"/>
                </a:solidFill>
                <a:latin typeface="Segoe UI Light"/>
              </a:rPr>
              <a:t>ca.linkedin.com/in/</a:t>
            </a:r>
            <a:r>
              <a:rPr lang="en-CA" sz="1050" dirty="0" err="1" smtClean="0">
                <a:solidFill>
                  <a:srgbClr val="232323"/>
                </a:solidFill>
                <a:latin typeface="Segoe UI Light"/>
              </a:rPr>
              <a:t>ramisayar</a:t>
            </a:r>
            <a:endParaRPr lang="en-US" sz="1050" dirty="0">
              <a:solidFill>
                <a:srgbClr val="232323"/>
              </a:solidFill>
              <a:latin typeface="Segoe UI Ligh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9" y="3044894"/>
            <a:ext cx="289245" cy="2308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9" y="3326054"/>
            <a:ext cx="289245" cy="2447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9" y="3630105"/>
            <a:ext cx="289245" cy="2447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9" y="989447"/>
            <a:ext cx="1850147" cy="185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98416"/>
      </p:ext>
    </p:extLst>
  </p:cSld>
  <p:clrMapOvr>
    <a:masterClrMapping/>
  </p:clrMapOvr>
  <p:transition advTm="15000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edia.licdn.com/media/p/4/000/144/3ce/1f8f86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66" y="1000906"/>
            <a:ext cx="1853798" cy="185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Your Instructors</a:t>
            </a:r>
            <a:endParaRPr lang="en-US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2605847" y="1216972"/>
            <a:ext cx="6146438" cy="3805301"/>
          </a:xfrm>
          <a:prstGeom prst="rect">
            <a:avLst/>
          </a:prstGeom>
        </p:spPr>
        <p:txBody>
          <a:bodyPr>
            <a:normAutofit/>
          </a:bodyPr>
          <a:lstStyle>
            <a:lvl1pPr marL="460375" indent="-4603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3200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855663" indent="-395288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2800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1258888" indent="-40322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2400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604963" indent="-3460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2000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941513" indent="-33655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2000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3300" b="1" dirty="0" smtClean="0">
                <a:latin typeface="Segoe UI Light"/>
              </a:rPr>
              <a:t>George </a:t>
            </a:r>
            <a:r>
              <a:rPr lang="en-CA" sz="3300" b="1" dirty="0" err="1" smtClean="0">
                <a:latin typeface="Segoe UI Light"/>
              </a:rPr>
              <a:t>Azmy</a:t>
            </a:r>
            <a:endParaRPr lang="en-CA" sz="3300" b="1" spc="-75" dirty="0">
              <a:latin typeface="Segoe UI Light"/>
            </a:endParaRPr>
          </a:p>
          <a:p>
            <a:pPr marL="0" indent="0">
              <a:buNone/>
            </a:pPr>
            <a:r>
              <a:rPr lang="en-CA" sz="2250" spc="-75" dirty="0" smtClean="0">
                <a:latin typeface="Segoe UI Light" pitchFamily="34" charset="0"/>
              </a:rPr>
              <a:t>Scala/Angular Dev | Morgan Stanley</a:t>
            </a:r>
            <a:endParaRPr lang="en-CA" sz="2250" spc="-75" dirty="0">
              <a:latin typeface="Segoe UI Light" pitchFamily="34" charset="0"/>
            </a:endParaRPr>
          </a:p>
          <a:p>
            <a:pPr marL="0" indent="0">
              <a:buNone/>
            </a:pPr>
            <a:endParaRPr lang="en-CA" sz="2400" spc="-75" dirty="0">
              <a:latin typeface="Segoe UI Light" pitchFamily="34" charset="0"/>
            </a:endParaRPr>
          </a:p>
          <a:p>
            <a:pPr marL="0" indent="0">
              <a:buNone/>
            </a:pPr>
            <a:r>
              <a:rPr lang="en-CA" sz="2400" spc="-75" dirty="0">
                <a:latin typeface="Segoe UI Light" pitchFamily="34" charset="0"/>
              </a:rPr>
              <a:t>Catch him on:</a:t>
            </a:r>
          </a:p>
          <a:p>
            <a:r>
              <a:rPr lang="en-CA" sz="2400" spc="-75" dirty="0" smtClean="0">
                <a:solidFill>
                  <a:srgbClr val="00B0F0"/>
                </a:solidFill>
                <a:latin typeface="Segoe UI Light" pitchFamily="34" charset="0"/>
              </a:rPr>
              <a:t>Twitter - @</a:t>
            </a:r>
            <a:r>
              <a:rPr lang="en-CA" sz="2400" spc="-75" dirty="0" err="1" smtClean="0">
                <a:solidFill>
                  <a:srgbClr val="00B0F0"/>
                </a:solidFill>
                <a:latin typeface="Segoe UI Light" pitchFamily="34" charset="0"/>
              </a:rPr>
              <a:t>grgazmy</a:t>
            </a:r>
            <a:endParaRPr lang="en-CA" sz="1800" spc="-75" dirty="0">
              <a:latin typeface="Segoe UI Light" pitchFamily="34" charset="0"/>
            </a:endParaRPr>
          </a:p>
          <a:p>
            <a:pPr marL="0" indent="0">
              <a:buNone/>
            </a:pPr>
            <a:endParaRPr lang="en-CA" sz="2400" spc="-75" dirty="0">
              <a:latin typeface="Segoe UI Light" pitchFamily="34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75767" y="3092814"/>
            <a:ext cx="3005138" cy="1454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55663" indent="-395288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8888" indent="-40322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CA" sz="1050" dirty="0" smtClean="0">
                <a:solidFill>
                  <a:srgbClr val="232323"/>
                </a:solidFill>
                <a:latin typeface="Segoe UI Light"/>
              </a:rPr>
              <a:t>grg@azmy.ca</a:t>
            </a:r>
            <a:endParaRPr lang="en-US" sz="1050" dirty="0">
              <a:solidFill>
                <a:srgbClr val="232323"/>
              </a:solidFill>
              <a:latin typeface="Segoe UI Light"/>
            </a:endParaRPr>
          </a:p>
        </p:txBody>
      </p:sp>
      <p:sp>
        <p:nvSpPr>
          <p:cNvPr id="8" name="Text Placeholder 7"/>
          <p:cNvSpPr txBox="1">
            <a:spLocks/>
          </p:cNvSpPr>
          <p:nvPr/>
        </p:nvSpPr>
        <p:spPr>
          <a:xfrm>
            <a:off x="877471" y="3382364"/>
            <a:ext cx="3005138" cy="1454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55663" indent="-395288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8888" indent="-40322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CA" sz="1050" dirty="0" smtClean="0">
                <a:solidFill>
                  <a:srgbClr val="232323"/>
                </a:solidFill>
                <a:latin typeface="Segoe UI Light"/>
              </a:rPr>
              <a:t>@</a:t>
            </a:r>
            <a:r>
              <a:rPr lang="en-CA" sz="1050" dirty="0" err="1" smtClean="0">
                <a:solidFill>
                  <a:srgbClr val="232323"/>
                </a:solidFill>
                <a:latin typeface="Segoe UI Light"/>
              </a:rPr>
              <a:t>grgazmy</a:t>
            </a:r>
            <a:endParaRPr lang="en-US" sz="1050" dirty="0">
              <a:solidFill>
                <a:srgbClr val="232323"/>
              </a:solidFill>
              <a:latin typeface="Segoe UI Ligh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9" y="3044894"/>
            <a:ext cx="289245" cy="2308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9" y="3326054"/>
            <a:ext cx="289245" cy="2447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3641699"/>
      </p:ext>
    </p:extLst>
  </p:cSld>
  <p:clrMapOvr>
    <a:masterClrMapping/>
  </p:clrMapOvr>
  <p:transition advTm="15000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Stack Web Cam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50304"/>
              </p:ext>
            </p:extLst>
          </p:nvPr>
        </p:nvGraphicFramePr>
        <p:xfrm>
          <a:off x="1524000" y="895350"/>
          <a:ext cx="6096000" cy="42291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Session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Time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Speaker</a:t>
                      </a:r>
                      <a:endParaRPr lang="en-US" sz="1200" dirty="0"/>
                    </a:p>
                  </a:txBody>
                  <a:tcPr/>
                </a:tc>
              </a:tr>
              <a:tr h="23876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Keynote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9:00 - 9:30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Rami Sayar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</a:tr>
              <a:tr h="43434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Introduction to Node.JS &amp; Express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9:30 </a:t>
                      </a:r>
                      <a:r>
                        <a:rPr lang="en-US" sz="1050" dirty="0">
                          <a:effectLst/>
                        </a:rPr>
                        <a:t>- </a:t>
                      </a:r>
                      <a:r>
                        <a:rPr lang="en-US" sz="1050" dirty="0" smtClean="0">
                          <a:effectLst/>
                        </a:rPr>
                        <a:t>10:15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Rami Sayar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</a:tr>
              <a:tr h="22860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Break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10:15 -</a:t>
                      </a:r>
                      <a:r>
                        <a:rPr lang="en-US" sz="1050" baseline="0" dirty="0" smtClean="0">
                          <a:effectLst/>
                        </a:rPr>
                        <a:t> </a:t>
                      </a:r>
                      <a:r>
                        <a:rPr lang="en-US" sz="1050" dirty="0" smtClean="0">
                          <a:effectLst/>
                        </a:rPr>
                        <a:t>10:30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 smtClean="0">
                          <a:effectLst/>
                        </a:rPr>
                        <a:t>FREE SNACKS!</a:t>
                      </a:r>
                      <a:endParaRPr lang="en-US" sz="105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</a:tr>
              <a:tr h="37084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HOL - Building REST APIs with Node.JS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10:30 - 11:45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dirty="0" smtClean="0">
                          <a:effectLst/>
                        </a:rPr>
                        <a:t>Rami Sayar</a:t>
                      </a:r>
                      <a:endParaRPr lang="en-US" sz="1050" b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</a:tr>
              <a:tr h="37084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HOL - Deploying Node Apps to Azure Web Sites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11:45 - 12:30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Rami Sayar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</a:tr>
              <a:tr h="26670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Lunch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12:30</a:t>
                      </a:r>
                      <a:r>
                        <a:rPr lang="en-US" sz="1050" baseline="0" dirty="0" smtClean="0">
                          <a:effectLst/>
                        </a:rPr>
                        <a:t> - 1:30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 smtClean="0">
                          <a:effectLst/>
                        </a:rPr>
                        <a:t>FREE LUNCH!</a:t>
                      </a:r>
                      <a:endParaRPr lang="en-US" sz="105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</a:tr>
              <a:tr h="37084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HOL - Azure </a:t>
                      </a:r>
                      <a:r>
                        <a:rPr lang="en-US" sz="1050" dirty="0" err="1" smtClean="0">
                          <a:effectLst/>
                        </a:rPr>
                        <a:t>DocumentDB</a:t>
                      </a:r>
                      <a:r>
                        <a:rPr lang="en-US" sz="1050" dirty="0" smtClean="0">
                          <a:effectLst/>
                        </a:rPr>
                        <a:t> &amp; CDN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1:30 - 2:15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Rami Sayar 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</a:tr>
              <a:tr h="26416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Introduction to AngularJS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2:15 - 3:00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George Azmy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</a:tr>
              <a:tr h="22860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Break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3:00</a:t>
                      </a:r>
                      <a:r>
                        <a:rPr lang="en-US" sz="105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- 3:15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indent="0" algn="l" defTabSz="68577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 smtClean="0">
                          <a:effectLst/>
                        </a:rPr>
                        <a:t>FREE SNACKS!</a:t>
                      </a:r>
                      <a:endParaRPr lang="en-US" sz="1050" b="1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</a:tr>
              <a:tr h="19558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Advanced AngularJS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3:15 - 4:00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George</a:t>
                      </a:r>
                      <a:r>
                        <a:rPr lang="en-US" sz="1050" baseline="0" dirty="0" smtClean="0">
                          <a:effectLst/>
                        </a:rPr>
                        <a:t> Azmy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</a:tr>
              <a:tr h="37084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HOL - Using AngularJS to Create a SPA &amp; Connecting your Node App via REST API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indent="0" algn="l" defTabSz="68577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4:00</a:t>
                      </a:r>
                      <a:r>
                        <a:rPr lang="en-US" sz="105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– 4:45</a:t>
                      </a:r>
                      <a:endParaRPr lang="en-US" sz="105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indent="0" algn="l" defTabSz="68577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effectLst/>
                        </a:rPr>
                        <a:t>George</a:t>
                      </a:r>
                      <a:r>
                        <a:rPr lang="en-US" sz="1050" baseline="0" dirty="0" smtClean="0">
                          <a:effectLst/>
                        </a:rPr>
                        <a:t> Azmy</a:t>
                      </a:r>
                      <a:endParaRPr lang="en-US" sz="105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210849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9436" y="1426470"/>
            <a:ext cx="5144840" cy="1371145"/>
          </a:xfrm>
        </p:spPr>
        <p:txBody>
          <a:bodyPr/>
          <a:lstStyle/>
          <a:p>
            <a:r>
              <a:rPr lang="en-US" dirty="0" smtClean="0"/>
              <a:t>What is Full Stack Web Development?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6464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Trends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436" y="1085850"/>
            <a:ext cx="8363938" cy="1931298"/>
          </a:xfrm>
        </p:spPr>
        <p:txBody>
          <a:bodyPr/>
          <a:lstStyle/>
          <a:p>
            <a:pPr marL="459581" indent="-457200">
              <a:buFont typeface="Arial" panose="020B0604020202020204" pitchFamily="34" charset="0"/>
              <a:buChar char="•"/>
            </a:pPr>
            <a:r>
              <a:rPr lang="en-US" dirty="0" smtClean="0"/>
              <a:t>Convergence of Platforms</a:t>
            </a:r>
          </a:p>
          <a:p>
            <a:pPr marL="459581" indent="-457200">
              <a:buFont typeface="Arial" panose="020B0604020202020204" pitchFamily="34" charset="0"/>
              <a:buChar char="•"/>
            </a:pPr>
            <a:r>
              <a:rPr lang="en-US" dirty="0" smtClean="0"/>
              <a:t>JavaScript Everywhere – </a:t>
            </a:r>
            <a:r>
              <a:rPr lang="en-US" dirty="0" err="1" smtClean="0"/>
              <a:t>IoT</a:t>
            </a:r>
            <a:r>
              <a:rPr lang="en-US" dirty="0" smtClean="0"/>
              <a:t>, Web, Apps, etc. </a:t>
            </a:r>
          </a:p>
          <a:p>
            <a:pPr marL="459581" indent="-457200">
              <a:buFont typeface="Arial" panose="020B0604020202020204" pitchFamily="34" charset="0"/>
              <a:buChar char="•"/>
            </a:pPr>
            <a:r>
              <a:rPr lang="en-US" smtClean="0"/>
              <a:t>JSON Everywhere!</a:t>
            </a:r>
            <a:endParaRPr lang="en-US" dirty="0" smtClean="0"/>
          </a:p>
          <a:p>
            <a:pPr marL="459581" indent="-45720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515024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Stack Web Developers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436" y="1085850"/>
            <a:ext cx="8363938" cy="1246495"/>
          </a:xfrm>
        </p:spPr>
        <p:txBody>
          <a:bodyPr/>
          <a:lstStyle/>
          <a:p>
            <a:pPr marL="459581" indent="-457200">
              <a:buFont typeface="Arial" panose="020B0604020202020204" pitchFamily="34" charset="0"/>
              <a:buChar char="•"/>
            </a:pPr>
            <a:r>
              <a:rPr lang="en-US" dirty="0" smtClean="0"/>
              <a:t>Developers who can build web apps from beginning to end, typically using JavaScript and a MEAN stack exclusively.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810" y="2114550"/>
            <a:ext cx="3889189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8197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d14jjfgstdxsoz.cloudfront.net/og-image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732379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Stack Web Developers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436" y="1085850"/>
            <a:ext cx="8363938" cy="415498"/>
          </a:xfrm>
        </p:spPr>
        <p:txBody>
          <a:bodyPr/>
          <a:lstStyle/>
          <a:p>
            <a:r>
              <a:rPr lang="en-US" dirty="0" smtClean="0"/>
              <a:t>Alternatives to the MEAN stack:</a:t>
            </a:r>
          </a:p>
        </p:txBody>
      </p:sp>
    </p:spTree>
    <p:extLst>
      <p:ext uri="{BB962C8B-B14F-4D97-AF65-F5344CB8AC3E}">
        <p14:creationId xmlns:p14="http://schemas.microsoft.com/office/powerpoint/2010/main" val="158486595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597" y="535316"/>
            <a:ext cx="9508347" cy="59727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4596" y="671"/>
            <a:ext cx="9508346" cy="743233"/>
          </a:xfrm>
          <a:solidFill>
            <a:srgbClr val="C00000"/>
          </a:solidFill>
        </p:spPr>
        <p:txBody>
          <a:bodyPr/>
          <a:lstStyle/>
          <a:p>
            <a:pPr algn="ctr"/>
            <a:r>
              <a:rPr lang="en-CA" dirty="0" smtClean="0">
                <a:solidFill>
                  <a:schemeClr val="bg1"/>
                </a:solidFill>
              </a:rPr>
              <a:t>Time for the evaluation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4943" y="860672"/>
            <a:ext cx="8674145" cy="6232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50" u="sng" dirty="0"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http://aka.ms/FullstackMontrealEval</a:t>
            </a:r>
            <a:r>
              <a:rPr lang="en-US" sz="405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CA" sz="4050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431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Microsoft_Internal_Group_template_16-9_WHITE_Blue_accents">
  <a:themeElements>
    <a:clrScheme name="Custom 6">
      <a:dk1>
        <a:srgbClr val="505050"/>
      </a:dk1>
      <a:lt1>
        <a:srgbClr val="FFFFFF"/>
      </a:lt1>
      <a:dk2>
        <a:srgbClr val="002050"/>
      </a:dk2>
      <a:lt2>
        <a:srgbClr val="00BCF2"/>
      </a:lt2>
      <a:accent1>
        <a:srgbClr val="0072C6"/>
      </a:accent1>
      <a:accent2>
        <a:srgbClr val="E81123"/>
      </a:accent2>
      <a:accent3>
        <a:srgbClr val="002050"/>
      </a:accent3>
      <a:accent4>
        <a:srgbClr val="B4009E"/>
      </a:accent4>
      <a:accent5>
        <a:srgbClr val="4668C5"/>
      </a:accent5>
      <a:accent6>
        <a:srgbClr val="008272"/>
      </a:accent6>
      <a:hlink>
        <a:srgbClr val="0072C6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1_Microsoft_Internal_Group_template_16-9_WHITE_Blue_accents">
  <a:themeElements>
    <a:clrScheme name="Custom 6">
      <a:dk1>
        <a:srgbClr val="505050"/>
      </a:dk1>
      <a:lt1>
        <a:srgbClr val="FFFFFF"/>
      </a:lt1>
      <a:dk2>
        <a:srgbClr val="002050"/>
      </a:dk2>
      <a:lt2>
        <a:srgbClr val="00BCF2"/>
      </a:lt2>
      <a:accent1>
        <a:srgbClr val="0072C6"/>
      </a:accent1>
      <a:accent2>
        <a:srgbClr val="E81123"/>
      </a:accent2>
      <a:accent3>
        <a:srgbClr val="002050"/>
      </a:accent3>
      <a:accent4>
        <a:srgbClr val="B4009E"/>
      </a:accent4>
      <a:accent5>
        <a:srgbClr val="4668C5"/>
      </a:accent5>
      <a:accent6>
        <a:srgbClr val="008272"/>
      </a:accent6>
      <a:hlink>
        <a:srgbClr val="0072C6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Internal Group_Blue_16x9_2012-08-18">
  <a:themeElements>
    <a:clrScheme name="Custom 6">
      <a:dk1>
        <a:srgbClr val="505050"/>
      </a:dk1>
      <a:lt1>
        <a:srgbClr val="FFFFFF"/>
      </a:lt1>
      <a:dk2>
        <a:srgbClr val="002050"/>
      </a:dk2>
      <a:lt2>
        <a:srgbClr val="00BCF2"/>
      </a:lt2>
      <a:accent1>
        <a:srgbClr val="0072C6"/>
      </a:accent1>
      <a:accent2>
        <a:srgbClr val="E81123"/>
      </a:accent2>
      <a:accent3>
        <a:srgbClr val="002050"/>
      </a:accent3>
      <a:accent4>
        <a:srgbClr val="B4009E"/>
      </a:accent4>
      <a:accent5>
        <a:srgbClr val="4668C5"/>
      </a:accent5>
      <a:accent6>
        <a:srgbClr val="008272"/>
      </a:accent6>
      <a:hlink>
        <a:srgbClr val="0072C6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Windows_Azure_DevCamp_16x9_Template - FINAL2">
  <a:themeElements>
    <a:clrScheme name="DevCamp-Template">
      <a:dk1>
        <a:srgbClr val="5F5F5F"/>
      </a:dk1>
      <a:lt1>
        <a:srgbClr val="FFFFFF"/>
      </a:lt1>
      <a:dk2>
        <a:srgbClr val="0071BC"/>
      </a:dk2>
      <a:lt2>
        <a:srgbClr val="DDDDDD"/>
      </a:lt2>
      <a:accent1>
        <a:srgbClr val="FF8A00"/>
      </a:accent1>
      <a:accent2>
        <a:srgbClr val="00AEEF"/>
      </a:accent2>
      <a:accent3>
        <a:srgbClr val="910091"/>
      </a:accent3>
      <a:accent4>
        <a:srgbClr val="8CC600"/>
      </a:accent4>
      <a:accent5>
        <a:srgbClr val="FF0000"/>
      </a:accent5>
      <a:accent6>
        <a:srgbClr val="0071BC"/>
      </a:accent6>
      <a:hlink>
        <a:srgbClr val="0071BC"/>
      </a:hlink>
      <a:folHlink>
        <a:srgbClr val="00AEE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400" spc="-7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ole xmlns="d173c6d1-97a5-4521-846b-67d7d1d42956" xsi:nil="true"/>
    <PublishingExpirationDate xmlns="http://schemas.microsoft.com/sharepoint/v3" xsi:nil="true"/>
    <PublishingStartDate xmlns="http://schemas.microsoft.com/sharepoint/v3" xsi:nil="true"/>
    <Focus xmlns="9c3d5f81-e424-4143-b9e5-c8178438a162">
      <Value>4</Value>
    </Focus>
    <Audience1 xmlns="9c3d5f81-e424-4143-b9e5-c8178438a162">1</Audience1>
    <SharedWithUsers xmlns="9c3d5f81-e424-4143-b9e5-c8178438a162">
      <UserInfo>
        <DisplayName/>
        <AccountId xsi:nil="true"/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3C17C07B045B4C8DF66915F418DAAB" ma:contentTypeVersion="7" ma:contentTypeDescription="Create a new document." ma:contentTypeScope="" ma:versionID="a8c4ba6b8e0617d7a9a167b7104df390">
  <xsd:schema xmlns:xsd="http://www.w3.org/2001/XMLSchema" xmlns:xs="http://www.w3.org/2001/XMLSchema" xmlns:p="http://schemas.microsoft.com/office/2006/metadata/properties" xmlns:ns1="http://schemas.microsoft.com/sharepoint/v3" xmlns:ns2="9c3d5f81-e424-4143-b9e5-c8178438a162" xmlns:ns3="d173c6d1-97a5-4521-846b-67d7d1d42956" targetNamespace="http://schemas.microsoft.com/office/2006/metadata/properties" ma:root="true" ma:fieldsID="881ac88142f63fcd89f00d2fe7f92dc1" ns1:_="" ns2:_="" ns3:_="">
    <xsd:import namespace="http://schemas.microsoft.com/sharepoint/v3"/>
    <xsd:import namespace="9c3d5f81-e424-4143-b9e5-c8178438a162"/>
    <xsd:import namespace="d173c6d1-97a5-4521-846b-67d7d1d42956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Focus" minOccurs="0"/>
                <xsd:element ref="ns2:Audience1" minOccurs="0"/>
                <xsd:element ref="ns3:Role" minOccurs="0"/>
                <xsd:element ref="ns2:SharedWithUsers" minOccurs="0"/>
                <xsd:element ref="ns2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3d5f81-e424-4143-b9e5-c8178438a162" elementFormDefault="qualified">
    <xsd:import namespace="http://schemas.microsoft.com/office/2006/documentManagement/types"/>
    <xsd:import namespace="http://schemas.microsoft.com/office/infopath/2007/PartnerControls"/>
    <xsd:element name="Focus" ma:index="10" nillable="true" ma:displayName="Technology" ma:list="{93ad61db-9a34-4037-b37c-99c87e8a8565}" ma:internalName="Focus" ma:showField="Title" ma:web="9c3d5f81-e424-4143-b9e5-c8178438a16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Audience1" ma:index="11" nillable="true" ma:displayName="Audience" ma:list="{ec6bdb92-5731-4f88-bd68-2f4092af18bf}" ma:internalName="Audience1" ma:showField="Title" ma:web="9c3d5f81-e424-4143-b9e5-c8178438a162">
      <xsd:simpleType>
        <xsd:restriction base="dms:Lookup"/>
      </xsd:simpleType>
    </xsd:element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4" nillable="true" ma:displayName="Sharing Hint Hash" ma:internalName="SharingHintHash" ma:readOnly="true">
      <xsd:simpleType>
        <xsd:restriction base="dms:Text"/>
      </xsd:simple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3c6d1-97a5-4521-846b-67d7d1d42956" elementFormDefault="qualified">
    <xsd:import namespace="http://schemas.microsoft.com/office/2006/documentManagement/types"/>
    <xsd:import namespace="http://schemas.microsoft.com/office/infopath/2007/PartnerControls"/>
    <xsd:element name="Role" ma:index="12" nillable="true" ma:displayName="Role" ma:indexed="true" ma:list="{4b56a5c8-6737-4a49-b723-b8faf774055a}" ma:internalName="Role" ma:showField="Title">
      <xsd:simpleType>
        <xsd:restriction base="dms:Lookup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3B14FD5-54A2-4427-AEA5-77EA2C9C8140}">
  <ds:schemaRefs>
    <ds:schemaRef ds:uri="http://schemas.microsoft.com/sharepoint/v3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purl.org/dc/dcmitype/"/>
    <ds:schemaRef ds:uri="d173c6d1-97a5-4521-846b-67d7d1d42956"/>
    <ds:schemaRef ds:uri="http://purl.org/dc/elements/1.1/"/>
    <ds:schemaRef ds:uri="http://schemas.microsoft.com/office/2006/metadata/properties"/>
    <ds:schemaRef ds:uri="http://schemas.microsoft.com/office/2006/documentManagement/types"/>
    <ds:schemaRef ds:uri="9c3d5f81-e424-4143-b9e5-c8178438a16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670B291-BDAF-4684-90E6-E4191BB661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4C775DF-67F7-451B-8BB4-94E1695F94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c3d5f81-e424-4143-b9e5-c8178438a162"/>
    <ds:schemaRef ds:uri="d173c6d1-97a5-4521-846b-67d7d1d4295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237</Words>
  <Application>Microsoft Office PowerPoint</Application>
  <PresentationFormat>On-screen Show (16:9)</PresentationFormat>
  <Paragraphs>70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10</vt:i4>
      </vt:variant>
    </vt:vector>
  </HeadingPairs>
  <TitlesOfParts>
    <vt:vector size="25" baseType="lpstr">
      <vt:lpstr>Arial</vt:lpstr>
      <vt:lpstr>Calibri</vt:lpstr>
      <vt:lpstr>Consolas</vt:lpstr>
      <vt:lpstr>Segoe UI</vt:lpstr>
      <vt:lpstr>Segoe UI Light</vt:lpstr>
      <vt:lpstr>Segoe WP SemiLight</vt:lpstr>
      <vt:lpstr>Wingdings</vt:lpstr>
      <vt:lpstr>Custom Design</vt:lpstr>
      <vt:lpstr>1_Custom Design</vt:lpstr>
      <vt:lpstr>2_Custom Design</vt:lpstr>
      <vt:lpstr>3_Custom Design</vt:lpstr>
      <vt:lpstr>Microsoft_Internal_Group_template_16-9_WHITE_Blue_accents</vt:lpstr>
      <vt:lpstr>1_Microsoft_Internal_Group_template_16-9_WHITE_Blue_accents</vt:lpstr>
      <vt:lpstr>Internal Group_Blue_16x9_2012-08-18</vt:lpstr>
      <vt:lpstr>Windows_Azure_DevCamp_16x9_Template - FINAL2</vt:lpstr>
      <vt:lpstr>PowerPoint Presentation</vt:lpstr>
      <vt:lpstr>Your Instructors</vt:lpstr>
      <vt:lpstr>Your Instructors</vt:lpstr>
      <vt:lpstr>Full Stack Web Cam Agenda</vt:lpstr>
      <vt:lpstr>What is Full Stack Web Development?</vt:lpstr>
      <vt:lpstr>Web Trends</vt:lpstr>
      <vt:lpstr>Full Stack Web Developers</vt:lpstr>
      <vt:lpstr>Full Stack Web Developers</vt:lpstr>
      <vt:lpstr>Time for the evaluation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Tina Vu</dc:creator>
  <cp:lastModifiedBy>Rami Sayar</cp:lastModifiedBy>
  <cp:revision>42</cp:revision>
  <dcterms:created xsi:type="dcterms:W3CDTF">2013-04-16T20:54:55Z</dcterms:created>
  <dcterms:modified xsi:type="dcterms:W3CDTF">2015-04-24T15:58:30Z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0x010100673C17C07B045B4C8DF66915F418DAAB</vt:lpwstr>
  </property>
  <property fmtid="{D5CDD505-2E9C-101B-9397-08002B2CF9AE}" pid="3" name="TaxKeyword">
    <vt:lpwstr/>
  </property>
</Properties>
</file>